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4" r:id="rId2"/>
    <p:sldMasterId id="2147483756" r:id="rId3"/>
  </p:sldMasterIdLst>
  <p:notesMasterIdLst>
    <p:notesMasterId r:id="rId22"/>
  </p:notesMasterIdLst>
  <p:sldIdLst>
    <p:sldId id="301" r:id="rId4"/>
    <p:sldId id="257" r:id="rId5"/>
    <p:sldId id="293" r:id="rId6"/>
    <p:sldId id="277" r:id="rId7"/>
    <p:sldId id="317" r:id="rId8"/>
    <p:sldId id="318" r:id="rId9"/>
    <p:sldId id="304" r:id="rId10"/>
    <p:sldId id="305" r:id="rId11"/>
    <p:sldId id="306" r:id="rId12"/>
    <p:sldId id="308" r:id="rId13"/>
    <p:sldId id="310" r:id="rId14"/>
    <p:sldId id="316" r:id="rId15"/>
    <p:sldId id="312" r:id="rId16"/>
    <p:sldId id="314" r:id="rId17"/>
    <p:sldId id="315" r:id="rId18"/>
    <p:sldId id="266" r:id="rId19"/>
    <p:sldId id="298" r:id="rId20"/>
    <p:sldId id="309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9E44067-DFBB-4C23-A1D9-351D1AADAEA1}">
          <p14:sldIdLst>
            <p14:sldId id="301"/>
            <p14:sldId id="257"/>
            <p14:sldId id="293"/>
            <p14:sldId id="277"/>
            <p14:sldId id="317"/>
            <p14:sldId id="318"/>
            <p14:sldId id="304"/>
            <p14:sldId id="305"/>
            <p14:sldId id="306"/>
            <p14:sldId id="308"/>
            <p14:sldId id="310"/>
            <p14:sldId id="316"/>
            <p14:sldId id="312"/>
            <p14:sldId id="314"/>
            <p14:sldId id="315"/>
            <p14:sldId id="266"/>
            <p14:sldId id="29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EC5"/>
    <a:srgbClr val="1992BD"/>
    <a:srgbClr val="F5D3F3"/>
    <a:srgbClr val="F3C9F1"/>
    <a:srgbClr val="EDADEA"/>
    <a:srgbClr val="C2D2FA"/>
    <a:srgbClr val="D8E2FC"/>
    <a:srgbClr val="EBA3E8"/>
    <a:srgbClr val="47CFFF"/>
    <a:srgbClr val="C9D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8" y="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S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B84F3-6396-43E5-AB9E-3CA91007793D}" type="datetimeFigureOut">
              <a:rPr lang="fr-SN" smtClean="0"/>
              <a:t>26/09/2024</a:t>
            </a:fld>
            <a:endParaRPr lang="fr-S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SN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S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40D24-22D1-41A2-9344-2FB27C4E0E5C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5183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4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1838824"/>
            <a:ext cx="11162209" cy="1109746"/>
          </a:xfrm>
          <a:prstGeom prst="rect">
            <a:avLst/>
          </a:prstGeom>
        </p:spPr>
        <p:txBody>
          <a:bodyPr anchor="b"/>
          <a:lstStyle>
            <a:lvl1pPr algn="ctr">
              <a:defRPr sz="6400"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0492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9246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2941" y="2858937"/>
            <a:ext cx="10706118" cy="600067"/>
          </a:xfrm>
        </p:spPr>
        <p:txBody>
          <a:bodyPr anchor="t">
            <a:noAutofit/>
          </a:bodyPr>
          <a:lstStyle>
            <a:lvl1pPr algn="ctr">
              <a:defRPr sz="2667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03071" y="4089074"/>
            <a:ext cx="9385857" cy="165018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8" name="直線コネクタ 9"/>
          <p:cNvCxnSpPr>
            <a:cxnSpLocks/>
          </p:cNvCxnSpPr>
          <p:nvPr userDrawn="1"/>
        </p:nvCxnSpPr>
        <p:spPr>
          <a:xfrm>
            <a:off x="1748890" y="375903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8544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44" grpId="0"/>
      <p:bldP spid="10492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8" name="円/楕円 25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139" name="円/楕円 26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140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41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4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726124" y="1028734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1" name="直線コネクタ 9"/>
          <p:cNvCxnSpPr>
            <a:cxnSpLocks/>
          </p:cNvCxnSpPr>
          <p:nvPr userDrawn="1"/>
        </p:nvCxnSpPr>
        <p:spPr>
          <a:xfrm>
            <a:off x="6636106" y="968727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3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65816" y="1238757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4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726124" y="2318877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2" name="直線コネクタ 12"/>
          <p:cNvCxnSpPr>
            <a:cxnSpLocks/>
          </p:cNvCxnSpPr>
          <p:nvPr userDrawn="1"/>
        </p:nvCxnSpPr>
        <p:spPr>
          <a:xfrm>
            <a:off x="6636106" y="2258870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5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65816" y="2528900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26124" y="3609020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3" name="直線コネクタ 15"/>
          <p:cNvCxnSpPr>
            <a:cxnSpLocks/>
          </p:cNvCxnSpPr>
          <p:nvPr userDrawn="1"/>
        </p:nvCxnSpPr>
        <p:spPr>
          <a:xfrm>
            <a:off x="6636106" y="3549013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65816" y="3819043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726124" y="4928978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4" name="直線コネクタ 18"/>
          <p:cNvCxnSpPr>
            <a:cxnSpLocks/>
          </p:cNvCxnSpPr>
          <p:nvPr userDrawn="1"/>
        </p:nvCxnSpPr>
        <p:spPr>
          <a:xfrm>
            <a:off x="6636106" y="4868971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9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65816" y="5139001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50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034943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8" grpId="0" animBg="1"/>
      <p:bldP spid="1049139" grpId="0" animBg="1"/>
      <p:bldP spid="1049142" grpId="0"/>
      <p:bldP spid="1049143" grpId="0"/>
      <p:bldP spid="1049144" grpId="0"/>
      <p:bldP spid="1049145" grpId="0"/>
      <p:bldP spid="1049146" grpId="0"/>
      <p:bldP spid="1049147" grpId="0"/>
      <p:bldP spid="1049148" grpId="0"/>
      <p:bldP spid="1049149" grpId="0"/>
      <p:bldP spid="104915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000972" cy="6858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91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5375858" y="213885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9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25887" y="213885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9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56070" y="210885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9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76095" y="243889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97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5615905" y="3098963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9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5935" y="3098963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9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696118" y="3068960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16143" y="3398996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1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5855953" y="4059071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0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05982" y="4059071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10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936165" y="4029068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56190" y="4359104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5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01917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0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246030" y="501917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10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76213" y="498917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96238" y="531921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855952" y="338657"/>
            <a:ext cx="5911170" cy="785806"/>
          </a:xfrm>
        </p:spPr>
        <p:txBody>
          <a:bodyPr anchor="b">
            <a:noAutofit/>
          </a:bodyPr>
          <a:lstStyle>
            <a:lvl1pPr algn="l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55952" y="1088741"/>
            <a:ext cx="5911170" cy="75008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3178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90" grpId="0"/>
      <p:bldP spid="1049091" grpId="0" animBg="1"/>
      <p:bldP spid="10490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95" grpId="0"/>
      <p:bldP spid="1049096" grpId="0"/>
      <p:bldP spid="1049097" grpId="0" animBg="1"/>
      <p:bldP spid="104909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99" grpId="0"/>
      <p:bldP spid="1049100" grpId="0"/>
      <p:bldP spid="1049101" grpId="0" animBg="1"/>
      <p:bldP spid="1049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03" grpId="0"/>
      <p:bldP spid="1049104" grpId="0"/>
      <p:bldP spid="1049105" grpId="0" animBg="1"/>
      <p:bldP spid="104910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07" grpId="0"/>
      <p:bldP spid="1049108" grpId="0"/>
      <p:bldP spid="1049109" grpId="0"/>
      <p:bldP spid="10491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6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6" name="直線コネクタ 7"/>
          <p:cNvCxnSpPr>
            <a:cxnSpLocks/>
          </p:cNvCxnSpPr>
          <p:nvPr userDrawn="1"/>
        </p:nvCxnSpPr>
        <p:spPr>
          <a:xfrm>
            <a:off x="6095470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70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8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049471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7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7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7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75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9" name="グループ化 17"/>
          <p:cNvGrpSpPr/>
          <p:nvPr userDrawn="1"/>
        </p:nvGrpSpPr>
        <p:grpSpPr>
          <a:xfrm rot="10800000" flipV="1">
            <a:off x="1235039" y="3068960"/>
            <a:ext cx="4620914" cy="420047"/>
            <a:chOff x="9458241" y="1768125"/>
            <a:chExt cx="6930769" cy="630070"/>
          </a:xfrm>
        </p:grpSpPr>
        <p:sp>
          <p:nvSpPr>
            <p:cNvPr id="1049476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77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7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4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7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7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80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50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1049481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82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8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8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8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8" y="248647"/>
            <a:ext cx="4697679" cy="9058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8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8" y="1178750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77" name="直線コネクタ 30"/>
          <p:cNvCxnSpPr>
            <a:cxnSpLocks/>
          </p:cNvCxnSpPr>
          <p:nvPr userDrawn="1"/>
        </p:nvCxnSpPr>
        <p:spPr>
          <a:xfrm>
            <a:off x="0" y="1118743"/>
            <a:ext cx="5195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87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8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04948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9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9614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314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70" grpId="0" animBg="1"/>
      <p:bldP spid="104947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5" grpId="0" animBg="1"/>
      <p:bldP spid="104947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0" grpId="0" animBg="1"/>
      <p:bldP spid="104948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7" grpId="0" animBg="1"/>
      <p:bldP spid="10494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9" grpId="0" animBg="1"/>
      <p:bldP spid="10494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2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3145733" name="直線コネクタ 7"/>
          <p:cNvCxnSpPr>
            <a:cxnSpLocks/>
          </p:cNvCxnSpPr>
          <p:nvPr userDrawn="1"/>
        </p:nvCxnSpPr>
        <p:spPr>
          <a:xfrm>
            <a:off x="6095470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1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159" name="グループ化 16"/>
          <p:cNvGrpSpPr/>
          <p:nvPr userDrawn="1"/>
        </p:nvGrpSpPr>
        <p:grpSpPr>
          <a:xfrm>
            <a:off x="6306041" y="3038957"/>
            <a:ext cx="4620914" cy="420047"/>
            <a:chOff x="9458241" y="1768125"/>
            <a:chExt cx="6930769" cy="630070"/>
          </a:xfrm>
        </p:grpSpPr>
        <p:sp>
          <p:nvSpPr>
            <p:cNvPr id="1048732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33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2969961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3459004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873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160" name="グループ化 17"/>
          <p:cNvGrpSpPr/>
          <p:nvPr userDrawn="1"/>
        </p:nvGrpSpPr>
        <p:grpSpPr>
          <a:xfrm rot="10800000" flipV="1">
            <a:off x="1235039" y="4467233"/>
            <a:ext cx="4620914" cy="420047"/>
            <a:chOff x="9458241" y="1768125"/>
            <a:chExt cx="6930769" cy="630070"/>
          </a:xfrm>
        </p:grpSpPr>
        <p:sp>
          <p:nvSpPr>
            <p:cNvPr id="1048737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38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3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4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488728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8741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42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4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161" name="グループ化 34"/>
          <p:cNvGrpSpPr/>
          <p:nvPr userDrawn="1"/>
        </p:nvGrpSpPr>
        <p:grpSpPr>
          <a:xfrm rot="10800000" flipV="1">
            <a:off x="1235039" y="1577783"/>
            <a:ext cx="4620914" cy="420047"/>
            <a:chOff x="9458241" y="1768125"/>
            <a:chExt cx="6930769" cy="630070"/>
          </a:xfrm>
        </p:grpSpPr>
        <p:sp>
          <p:nvSpPr>
            <p:cNvPr id="1048744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45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46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47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697308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9" grpId="0" animBg="1"/>
      <p:bldP spid="10487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1" grpId="0" animBg="1"/>
      <p:bldP spid="10487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6" grpId="0" animBg="1"/>
      <p:bldP spid="104873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1" grpId="0" animBg="1"/>
      <p:bldP spid="1048742" grpId="0" animBg="1"/>
      <p:bldP spid="104874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7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48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44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3145775" name="直線コネクタ 7"/>
          <p:cNvCxnSpPr>
            <a:cxnSpLocks/>
            <a:endCxn id="1049466" idx="4"/>
          </p:cNvCxnSpPr>
          <p:nvPr userDrawn="1"/>
        </p:nvCxnSpPr>
        <p:spPr>
          <a:xfrm>
            <a:off x="6095470" y="0"/>
            <a:ext cx="1" cy="645933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51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4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049452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53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5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5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5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5" name="グループ化 17"/>
          <p:cNvGrpSpPr/>
          <p:nvPr userDrawn="1"/>
        </p:nvGrpSpPr>
        <p:grpSpPr>
          <a:xfrm rot="10800000" flipV="1">
            <a:off x="1235039" y="3047947"/>
            <a:ext cx="4620914" cy="420047"/>
            <a:chOff x="9458241" y="1768125"/>
            <a:chExt cx="6930769" cy="630070"/>
          </a:xfrm>
        </p:grpSpPr>
        <p:sp>
          <p:nvSpPr>
            <p:cNvPr id="1049457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58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5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2978951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6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67994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61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6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1049462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63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6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6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66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6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321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4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9" grpId="0" animBg="1"/>
      <p:bldP spid="104945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1" grpId="0" animBg="1"/>
      <p:bldP spid="104945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6" grpId="0" animBg="1"/>
      <p:bldP spid="104945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1" grpId="0" animBg="1"/>
      <p:bldP spid="104946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6" grpId="0" animBg="1"/>
      <p:bldP spid="104946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円/楕円 42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026" name="円/楕円 43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027" name="アーチ 54"/>
          <p:cNvSpPr/>
          <p:nvPr userDrawn="1"/>
        </p:nvSpPr>
        <p:spPr>
          <a:xfrm rot="4322625">
            <a:off x="730887" y="1269705"/>
            <a:ext cx="4355068" cy="42515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049028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9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30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1568794"/>
            <a:ext cx="4320855" cy="1770197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49031" name="円/楕円 9"/>
          <p:cNvSpPr/>
          <p:nvPr userDrawn="1"/>
        </p:nvSpPr>
        <p:spPr>
          <a:xfrm>
            <a:off x="4895762" y="330898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2" name="円/楕円 10"/>
          <p:cNvSpPr/>
          <p:nvPr userDrawn="1"/>
        </p:nvSpPr>
        <p:spPr>
          <a:xfrm>
            <a:off x="4488100" y="198884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3" name="円/楕円 11"/>
          <p:cNvSpPr/>
          <p:nvPr userDrawn="1"/>
        </p:nvSpPr>
        <p:spPr>
          <a:xfrm>
            <a:off x="3425472" y="1223755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4" name="円/楕円 12"/>
          <p:cNvSpPr/>
          <p:nvPr userDrawn="1"/>
        </p:nvSpPr>
        <p:spPr>
          <a:xfrm>
            <a:off x="4488100" y="4553398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5" name="円/楕円 13"/>
          <p:cNvSpPr/>
          <p:nvPr userDrawn="1"/>
        </p:nvSpPr>
        <p:spPr>
          <a:xfrm>
            <a:off x="3425472" y="5334211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3145743" name="直線コネクタ 5"/>
          <p:cNvCxnSpPr>
            <a:cxnSpLocks/>
            <a:stCxn id="1049033" idx="6"/>
          </p:cNvCxnSpPr>
          <p:nvPr userDrawn="1"/>
        </p:nvCxnSpPr>
        <p:spPr>
          <a:xfrm>
            <a:off x="3665519" y="1343768"/>
            <a:ext cx="25805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線コネクタ 20"/>
          <p:cNvCxnSpPr>
            <a:cxnSpLocks/>
            <a:stCxn id="1049032" idx="6"/>
          </p:cNvCxnSpPr>
          <p:nvPr userDrawn="1"/>
        </p:nvCxnSpPr>
        <p:spPr>
          <a:xfrm>
            <a:off x="4728148" y="2108853"/>
            <a:ext cx="16679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線コネクタ 23"/>
          <p:cNvCxnSpPr>
            <a:cxnSpLocks/>
            <a:stCxn id="1049031" idx="6"/>
          </p:cNvCxnSpPr>
          <p:nvPr userDrawn="1"/>
        </p:nvCxnSpPr>
        <p:spPr>
          <a:xfrm>
            <a:off x="5135810" y="3429000"/>
            <a:ext cx="120692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直線コネクタ 26"/>
          <p:cNvCxnSpPr>
            <a:cxnSpLocks/>
            <a:stCxn id="1049034" idx="6"/>
          </p:cNvCxnSpPr>
          <p:nvPr userDrawn="1"/>
        </p:nvCxnSpPr>
        <p:spPr>
          <a:xfrm>
            <a:off x="4728148" y="4673411"/>
            <a:ext cx="161458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線コネクタ 29"/>
          <p:cNvCxnSpPr>
            <a:cxnSpLocks/>
          </p:cNvCxnSpPr>
          <p:nvPr userDrawn="1"/>
        </p:nvCxnSpPr>
        <p:spPr>
          <a:xfrm>
            <a:off x="3545495" y="5454225"/>
            <a:ext cx="2797236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36" name="円/楕円 1"/>
          <p:cNvSpPr/>
          <p:nvPr userDrawn="1"/>
        </p:nvSpPr>
        <p:spPr>
          <a:xfrm>
            <a:off x="6095471" y="3008954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7" name="円/楕円 14"/>
          <p:cNvSpPr/>
          <p:nvPr userDrawn="1"/>
        </p:nvSpPr>
        <p:spPr>
          <a:xfrm>
            <a:off x="6095471" y="78870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8" name="円/楕円 15"/>
          <p:cNvSpPr/>
          <p:nvPr userDrawn="1"/>
        </p:nvSpPr>
        <p:spPr>
          <a:xfrm>
            <a:off x="6095471" y="189883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9" name="円/楕円 16"/>
          <p:cNvSpPr/>
          <p:nvPr userDrawn="1"/>
        </p:nvSpPr>
        <p:spPr>
          <a:xfrm>
            <a:off x="6095471" y="522920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40" name="円/楕円 17"/>
          <p:cNvSpPr/>
          <p:nvPr userDrawn="1"/>
        </p:nvSpPr>
        <p:spPr>
          <a:xfrm>
            <a:off x="6095471" y="411907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41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310165" y="100338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2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310165" y="2108853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3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310165" y="319362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4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6310165" y="433375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5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310165" y="544387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6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26184" y="7103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7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26184" y="119037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8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26184" y="1820448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9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26184" y="2300501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0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026184" y="293001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1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026184" y="341006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2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026184" y="404837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3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026184" y="4528428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4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7026184" y="514497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5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7026184" y="5625024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6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904973" y="3444504"/>
            <a:ext cx="3823174" cy="112462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01348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4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4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4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4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4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4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4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5" grpId="0" animBg="1"/>
      <p:bldP spid="1049026" grpId="0" animBg="1"/>
      <p:bldP spid="1049027" grpId="0" animBg="1"/>
      <p:bldP spid="1049030" grpId="0"/>
      <p:bldP spid="1049031" grpId="0" animBg="1"/>
      <p:bldP spid="1049032" grpId="0" animBg="1"/>
      <p:bldP spid="1049033" grpId="0" animBg="1"/>
      <p:bldP spid="1049034" grpId="0" animBg="1"/>
      <p:bldP spid="1049035" grpId="0" animBg="1"/>
      <p:bldP spid="1049036" grpId="0" animBg="1"/>
      <p:bldP spid="1049037" grpId="0" animBg="1"/>
      <p:bldP spid="1049038" grpId="0" animBg="1"/>
      <p:bldP spid="1049039" grpId="0" animBg="1"/>
      <p:bldP spid="1049040" grpId="0" animBg="1"/>
      <p:bldP spid="1049041" grpId="0"/>
      <p:bldP spid="1049042" grpId="0"/>
      <p:bldP spid="1049043" grpId="0"/>
      <p:bldP spid="1049044" grpId="0"/>
      <p:bldP spid="1049045" grpId="0"/>
      <p:bldP spid="10490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0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1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6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正方形/長方形 13"/>
          <p:cNvSpPr/>
          <p:nvPr userDrawn="1"/>
        </p:nvSpPr>
        <p:spPr>
          <a:xfrm rot="151728">
            <a:off x="7014829" y="2269106"/>
            <a:ext cx="538395" cy="1926477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9" name="正方形/長方形 7"/>
          <p:cNvSpPr/>
          <p:nvPr userDrawn="1"/>
        </p:nvSpPr>
        <p:spPr>
          <a:xfrm rot="257370">
            <a:off x="3457140" y="3913279"/>
            <a:ext cx="490445" cy="1795635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0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11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12" name="上矢印 4"/>
          <p:cNvSpPr/>
          <p:nvPr userDrawn="1"/>
        </p:nvSpPr>
        <p:spPr>
          <a:xfrm rot="3102645">
            <a:off x="8091902" y="457908"/>
            <a:ext cx="1651978" cy="4238406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3" name="二等辺三角形 5"/>
          <p:cNvSpPr/>
          <p:nvPr userDrawn="1"/>
        </p:nvSpPr>
        <p:spPr>
          <a:xfrm rot="13925698">
            <a:off x="2070446" y="3462211"/>
            <a:ext cx="582709" cy="341514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4" name="正方形/長方形 6"/>
          <p:cNvSpPr/>
          <p:nvPr userDrawn="1"/>
        </p:nvSpPr>
        <p:spPr>
          <a:xfrm rot="19289162">
            <a:off x="3142702" y="3624833"/>
            <a:ext cx="4646233" cy="728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5" name="円/楕円 17"/>
          <p:cNvSpPr/>
          <p:nvPr userDrawn="1"/>
        </p:nvSpPr>
        <p:spPr>
          <a:xfrm>
            <a:off x="2838684" y="4103401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1049216" name="円/楕円 18"/>
          <p:cNvSpPr/>
          <p:nvPr userDrawn="1"/>
        </p:nvSpPr>
        <p:spPr>
          <a:xfrm>
            <a:off x="4913836" y="421480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049217" name="円/楕円 19"/>
          <p:cNvSpPr/>
          <p:nvPr userDrawn="1"/>
        </p:nvSpPr>
        <p:spPr>
          <a:xfrm>
            <a:off x="6371108" y="245697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049218" name="円/楕円 20"/>
          <p:cNvSpPr/>
          <p:nvPr userDrawn="1"/>
        </p:nvSpPr>
        <p:spPr>
          <a:xfrm>
            <a:off x="8917891" y="2405516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492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0491" y="30352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491" y="26743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555893" y="4740208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555893" y="4379368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65935" y="108954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65935" y="72870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12212" y="34298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012212" y="30689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7" name="直線コネクタ 34"/>
          <p:cNvCxnSpPr>
            <a:cxnSpLocks/>
          </p:cNvCxnSpPr>
          <p:nvPr userDrawn="1"/>
        </p:nvCxnSpPr>
        <p:spPr>
          <a:xfrm flipH="1">
            <a:off x="4796" y="1860785"/>
            <a:ext cx="53420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85356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9905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9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08" grpId="0" animBg="1"/>
      <p:bldP spid="1049209" grpId="0" animBg="1"/>
      <p:bldP spid="1049212" grpId="0" animBg="1"/>
      <p:bldP spid="1049213" grpId="0" animBg="1"/>
      <p:bldP spid="1049214" grpId="0" animBg="1"/>
      <p:bldP spid="1049215" grpId="0" animBg="1"/>
      <p:bldP spid="1049216" grpId="0" animBg="1"/>
      <p:bldP spid="1049217" grpId="0" animBg="1"/>
      <p:bldP spid="1049218" grpId="0" animBg="1"/>
      <p:bldP spid="10492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993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994" name="フローチャート: データ 19"/>
          <p:cNvSpPr/>
          <p:nvPr userDrawn="1"/>
        </p:nvSpPr>
        <p:spPr>
          <a:xfrm>
            <a:off x="2282913" y="1778816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5" name="平行四辺形 6"/>
          <p:cNvSpPr/>
          <p:nvPr userDrawn="1"/>
        </p:nvSpPr>
        <p:spPr>
          <a:xfrm flipH="1">
            <a:off x="270241" y="72870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6" name="平行四辺形 25"/>
          <p:cNvSpPr/>
          <p:nvPr userDrawn="1"/>
        </p:nvSpPr>
        <p:spPr>
          <a:xfrm flipH="1">
            <a:off x="2292650" y="214035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7" name="フローチャート: データ 26"/>
          <p:cNvSpPr/>
          <p:nvPr userDrawn="1"/>
        </p:nvSpPr>
        <p:spPr>
          <a:xfrm>
            <a:off x="4296152" y="3190467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8" name="平行四辺形 27"/>
          <p:cNvSpPr/>
          <p:nvPr userDrawn="1"/>
        </p:nvSpPr>
        <p:spPr>
          <a:xfrm flipH="1">
            <a:off x="4311003" y="3552001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9" name="フローチャート: データ 28"/>
          <p:cNvSpPr/>
          <p:nvPr userDrawn="1"/>
        </p:nvSpPr>
        <p:spPr>
          <a:xfrm>
            <a:off x="6314504" y="4602118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0" name="平行四辺形 29"/>
          <p:cNvSpPr/>
          <p:nvPr userDrawn="1"/>
        </p:nvSpPr>
        <p:spPr>
          <a:xfrm flipH="1">
            <a:off x="6318052" y="4963652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1" name="平行四辺形 30"/>
          <p:cNvSpPr/>
          <p:nvPr userDrawn="1"/>
        </p:nvSpPr>
        <p:spPr>
          <a:xfrm flipH="1">
            <a:off x="270241" y="7287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2" name="平行四辺形 31"/>
          <p:cNvSpPr/>
          <p:nvPr userDrawn="1"/>
        </p:nvSpPr>
        <p:spPr>
          <a:xfrm flipH="1">
            <a:off x="2292650" y="214035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3" name="平行四辺形 32"/>
          <p:cNvSpPr/>
          <p:nvPr userDrawn="1"/>
        </p:nvSpPr>
        <p:spPr>
          <a:xfrm flipH="1">
            <a:off x="4311003" y="35520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4" name="平行四辺形 33"/>
          <p:cNvSpPr/>
          <p:nvPr userDrawn="1"/>
        </p:nvSpPr>
        <p:spPr>
          <a:xfrm flipH="1">
            <a:off x="6314504" y="4963651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9" y="84627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663" y="2255882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91016" y="366753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694517" y="507918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45080" y="66829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25775" y="114874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480218" y="207994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660913" y="256039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471725" y="349159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52420" y="397204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484077" y="49032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664772" y="538369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083" y="3781168"/>
            <a:ext cx="4059173" cy="139374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0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0083" y="5199197"/>
            <a:ext cx="5105804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1" name="直線コネクタ 48"/>
          <p:cNvCxnSpPr>
            <a:cxnSpLocks/>
          </p:cNvCxnSpPr>
          <p:nvPr userDrawn="1"/>
        </p:nvCxnSpPr>
        <p:spPr>
          <a:xfrm>
            <a:off x="0" y="5139190"/>
            <a:ext cx="5525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6513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9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4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4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4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9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4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4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4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4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4" grpId="0" animBg="1"/>
      <p:bldP spid="1048995" grpId="0" animBg="1"/>
      <p:bldP spid="1048996" grpId="0" animBg="1"/>
      <p:bldP spid="1048997" grpId="0" animBg="1"/>
      <p:bldP spid="1048998" grpId="0" animBg="1"/>
      <p:bldP spid="1048999" grpId="0" animBg="1"/>
      <p:bldP spid="1049000" grpId="0" animBg="1"/>
      <p:bldP spid="1049001" grpId="0" animBg="1"/>
      <p:bldP spid="1049002" grpId="0" animBg="1"/>
      <p:bldP spid="1049003" grpId="0" animBg="1"/>
      <p:bldP spid="1049004" grpId="0" animBg="1"/>
      <p:bldP spid="10490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1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2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24" name="平行四辺形 5"/>
          <p:cNvSpPr/>
          <p:nvPr userDrawn="1"/>
        </p:nvSpPr>
        <p:spPr>
          <a:xfrm>
            <a:off x="568459" y="1659257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5" name="平行四辺形 6"/>
          <p:cNvSpPr/>
          <p:nvPr userDrawn="1"/>
        </p:nvSpPr>
        <p:spPr>
          <a:xfrm>
            <a:off x="411927" y="2570743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6" name="平行四辺形 6"/>
          <p:cNvSpPr/>
          <p:nvPr userDrawn="1"/>
        </p:nvSpPr>
        <p:spPr>
          <a:xfrm flipV="1">
            <a:off x="411927" y="3479356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7" name="平行四辺形 5"/>
          <p:cNvSpPr/>
          <p:nvPr userDrawn="1"/>
        </p:nvSpPr>
        <p:spPr>
          <a:xfrm flipV="1">
            <a:off x="568459" y="3639085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966172" y="183540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2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966172" y="273664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66172" y="363788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66172" y="453912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44749" y="1710765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544749" y="2623507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44749" y="3532120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544749" y="4441069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4931" y="1659258"/>
            <a:ext cx="4560902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94931" y="3856004"/>
            <a:ext cx="4560902" cy="17032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9649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9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4" grpId="0" animBg="1"/>
      <p:bldP spid="1049125" grpId="0" animBg="1"/>
      <p:bldP spid="1049126" grpId="0" animBg="1"/>
      <p:bldP spid="1049127" grpId="0" animBg="1"/>
      <p:bldP spid="1049128" grpId="0"/>
      <p:bldP spid="1049129" grpId="0"/>
      <p:bldP spid="1049130" grpId="0"/>
      <p:bldP spid="1049131" grpId="0"/>
      <p:bldP spid="1049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4" name="直線コネクタ 32"/>
          <p:cNvCxnSpPr>
            <a:cxnSpLocks/>
          </p:cNvCxnSpPr>
          <p:nvPr userDrawn="1"/>
        </p:nvCxnSpPr>
        <p:spPr>
          <a:xfrm flipH="1">
            <a:off x="4796" y="5087803"/>
            <a:ext cx="61735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6" name="正方形/長方形 5"/>
          <p:cNvSpPr/>
          <p:nvPr userDrawn="1"/>
        </p:nvSpPr>
        <p:spPr>
          <a:xfrm rot="18000000">
            <a:off x="5095042" y="5698839"/>
            <a:ext cx="1961707" cy="965144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7" name="正方形/長方形 5"/>
          <p:cNvSpPr/>
          <p:nvPr userDrawn="1"/>
        </p:nvSpPr>
        <p:spPr>
          <a:xfrm rot="8100000">
            <a:off x="4694779" y="2603621"/>
            <a:ext cx="1913441" cy="670889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8" name="正方形/長方形 5"/>
          <p:cNvSpPr/>
          <p:nvPr userDrawn="1"/>
        </p:nvSpPr>
        <p:spPr>
          <a:xfrm rot="2864116">
            <a:off x="4935235" y="1342476"/>
            <a:ext cx="1601341" cy="561558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9" name="円/楕円 1"/>
          <p:cNvSpPr/>
          <p:nvPr userDrawn="1"/>
        </p:nvSpPr>
        <p:spPr>
          <a:xfrm>
            <a:off x="5762274" y="1687964"/>
            <a:ext cx="1150848" cy="115074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0" name="円/楕円 4"/>
          <p:cNvSpPr/>
          <p:nvPr userDrawn="1"/>
        </p:nvSpPr>
        <p:spPr>
          <a:xfrm>
            <a:off x="4668483" y="549698"/>
            <a:ext cx="983015" cy="9829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1" name="正方形/長方形 5"/>
          <p:cNvSpPr/>
          <p:nvPr userDrawn="1"/>
        </p:nvSpPr>
        <p:spPr>
          <a:xfrm rot="2700000">
            <a:off x="4577804" y="4085865"/>
            <a:ext cx="2165379" cy="759355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2" name="円/楕円 10"/>
          <p:cNvSpPr/>
          <p:nvPr userDrawn="1"/>
        </p:nvSpPr>
        <p:spPr>
          <a:xfrm>
            <a:off x="4205574" y="3009688"/>
            <a:ext cx="1319048" cy="13189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3" name="円/楕円 11"/>
          <p:cNvSpPr/>
          <p:nvPr userDrawn="1"/>
        </p:nvSpPr>
        <p:spPr>
          <a:xfrm>
            <a:off x="5774941" y="4584510"/>
            <a:ext cx="1553544" cy="15534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4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5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66" name="円弧 16"/>
          <p:cNvSpPr/>
          <p:nvPr userDrawn="1"/>
        </p:nvSpPr>
        <p:spPr>
          <a:xfrm rot="2700000">
            <a:off x="5731023" y="1603208"/>
            <a:ext cx="1320146" cy="1320261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7" name="円弧 17"/>
          <p:cNvSpPr/>
          <p:nvPr userDrawn="1"/>
        </p:nvSpPr>
        <p:spPr>
          <a:xfrm rot="2700000">
            <a:off x="4548985" y="418576"/>
            <a:ext cx="1255357" cy="125546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8" name="円弧 18"/>
          <p:cNvSpPr/>
          <p:nvPr userDrawn="1"/>
        </p:nvSpPr>
        <p:spPr>
          <a:xfrm rot="2700000">
            <a:off x="5638678" y="4446504"/>
            <a:ext cx="1844059" cy="184421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9" name="円弧 19"/>
          <p:cNvSpPr/>
          <p:nvPr userDrawn="1"/>
        </p:nvSpPr>
        <p:spPr>
          <a:xfrm rot="2700000">
            <a:off x="4084944" y="2874062"/>
            <a:ext cx="1590048" cy="159018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35" name="直線コネクタ 21"/>
          <p:cNvCxnSpPr>
            <a:cxnSpLocks/>
          </p:cNvCxnSpPr>
          <p:nvPr userDrawn="1"/>
        </p:nvCxnSpPr>
        <p:spPr>
          <a:xfrm>
            <a:off x="5614323" y="579701"/>
            <a:ext cx="1080288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線コネクタ 22"/>
          <p:cNvCxnSpPr>
            <a:cxnSpLocks/>
          </p:cNvCxnSpPr>
          <p:nvPr userDrawn="1"/>
        </p:nvCxnSpPr>
        <p:spPr>
          <a:xfrm>
            <a:off x="6865576" y="1779834"/>
            <a:ext cx="56039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線コネクタ 23"/>
          <p:cNvCxnSpPr>
            <a:cxnSpLocks/>
          </p:cNvCxnSpPr>
          <p:nvPr userDrawn="1"/>
        </p:nvCxnSpPr>
        <p:spPr>
          <a:xfrm>
            <a:off x="5457530" y="3099981"/>
            <a:ext cx="168824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線コネクタ 24"/>
          <p:cNvCxnSpPr>
            <a:cxnSpLocks/>
          </p:cNvCxnSpPr>
          <p:nvPr userDrawn="1"/>
        </p:nvCxnSpPr>
        <p:spPr>
          <a:xfrm>
            <a:off x="7234643" y="4690157"/>
            <a:ext cx="3150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726125" y="2186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26125" y="698697"/>
            <a:ext cx="4110813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91080" y="3612374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3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13758" y="5117644"/>
            <a:ext cx="4932093" cy="131169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4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446267" y="1418777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5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46267" y="1898830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176214" y="27389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6214" y="3218977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626303" y="432910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626303" y="4809154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80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930546" y="788707"/>
            <a:ext cx="475317" cy="47527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1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6059992" y="1985656"/>
            <a:ext cx="555411" cy="5553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2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4522571" y="3325871"/>
            <a:ext cx="673251" cy="67319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3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6126006" y="4959170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5137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4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4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4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4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6" grpId="0" animBg="1"/>
      <p:bldP spid="1048757" grpId="0" animBg="1"/>
      <p:bldP spid="1048758" grpId="0" animBg="1"/>
      <p:bldP spid="1048759" grpId="0" animBg="1"/>
      <p:bldP spid="1048760" grpId="0" animBg="1"/>
      <p:bldP spid="1048761" grpId="0" animBg="1"/>
      <p:bldP spid="1048762" grpId="0" animBg="1"/>
      <p:bldP spid="1048763" grpId="0" animBg="1"/>
      <p:bldP spid="1048766" grpId="0" animBg="1"/>
      <p:bldP spid="1048767" grpId="0" animBg="1"/>
      <p:bldP spid="1048768" grpId="0" animBg="1"/>
      <p:bldP spid="1048769" grpId="0" animBg="1"/>
      <p:bldP spid="104877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0" grpId="0"/>
      <p:bldP spid="1048781" grpId="0"/>
      <p:bldP spid="1048782" grpId="0"/>
      <p:bldP spid="104878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42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43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8844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8845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178751"/>
            <a:ext cx="6901366" cy="794083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884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15726" y="1988841"/>
            <a:ext cx="6901366" cy="17101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9078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3" grpId="0" animBg="1"/>
      <p:bldP spid="1048844" grpId="0"/>
      <p:bldP spid="1048845" grpId="0"/>
      <p:bldP spid="104884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1" name="直線コネクタ 67"/>
          <p:cNvCxnSpPr>
            <a:cxnSpLocks/>
          </p:cNvCxnSpPr>
          <p:nvPr userDrawn="1"/>
        </p:nvCxnSpPr>
        <p:spPr>
          <a:xfrm>
            <a:off x="-90018" y="668693"/>
            <a:ext cx="12397246" cy="5107651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3" name="円/楕円 6"/>
          <p:cNvSpPr/>
          <p:nvPr userDrawn="1"/>
        </p:nvSpPr>
        <p:spPr>
          <a:xfrm>
            <a:off x="2584555" y="1217078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656" name="円/楕円 63"/>
          <p:cNvSpPr/>
          <p:nvPr userDrawn="1"/>
        </p:nvSpPr>
        <p:spPr>
          <a:xfrm>
            <a:off x="295779" y="27865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7" name="円/楕円 62"/>
          <p:cNvSpPr/>
          <p:nvPr userDrawn="1"/>
        </p:nvSpPr>
        <p:spPr>
          <a:xfrm>
            <a:off x="2027797" y="499514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8" name="円/楕円 68"/>
          <p:cNvSpPr/>
          <p:nvPr userDrawn="1"/>
        </p:nvSpPr>
        <p:spPr>
          <a:xfrm>
            <a:off x="4895012" y="216886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9" name="円/楕円 69"/>
          <p:cNvSpPr/>
          <p:nvPr userDrawn="1"/>
        </p:nvSpPr>
        <p:spPr>
          <a:xfrm>
            <a:off x="7227150" y="313729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0" name="円/楕円 70"/>
          <p:cNvSpPr/>
          <p:nvPr userDrawn="1"/>
        </p:nvSpPr>
        <p:spPr>
          <a:xfrm>
            <a:off x="9585013" y="405907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1" name="円/楕円 71"/>
          <p:cNvSpPr/>
          <p:nvPr userDrawn="1"/>
        </p:nvSpPr>
        <p:spPr>
          <a:xfrm>
            <a:off x="4325649" y="144878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2" name="円/楕円 72"/>
          <p:cNvSpPr/>
          <p:nvPr userDrawn="1"/>
        </p:nvSpPr>
        <p:spPr>
          <a:xfrm>
            <a:off x="6636106" y="2408888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3" name="円/楕円 73"/>
          <p:cNvSpPr/>
          <p:nvPr userDrawn="1"/>
        </p:nvSpPr>
        <p:spPr>
          <a:xfrm>
            <a:off x="8976569" y="3398997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4" name="円/楕円 74"/>
          <p:cNvSpPr/>
          <p:nvPr userDrawn="1"/>
        </p:nvSpPr>
        <p:spPr>
          <a:xfrm>
            <a:off x="11317032" y="432910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612374"/>
            <a:ext cx="4505498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6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3758" y="5117644"/>
            <a:ext cx="5862277" cy="113167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32" name="直線コネクタ 78"/>
          <p:cNvCxnSpPr>
            <a:cxnSpLocks/>
          </p:cNvCxnSpPr>
          <p:nvPr userDrawn="1"/>
        </p:nvCxnSpPr>
        <p:spPr>
          <a:xfrm flipH="1">
            <a:off x="4796" y="5087803"/>
            <a:ext cx="62712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7" name="直角三角形 81"/>
          <p:cNvSpPr/>
          <p:nvPr userDrawn="1"/>
        </p:nvSpPr>
        <p:spPr>
          <a:xfrm rot="14829042">
            <a:off x="-40252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8" name="直角三角形 82"/>
          <p:cNvSpPr/>
          <p:nvPr userDrawn="1"/>
        </p:nvSpPr>
        <p:spPr>
          <a:xfrm rot="14829042">
            <a:off x="534656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9" name="直角三角形 83"/>
          <p:cNvSpPr/>
          <p:nvPr userDrawn="1"/>
        </p:nvSpPr>
        <p:spPr>
          <a:xfrm rot="14829042">
            <a:off x="1064111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70" name="直角三角形 84"/>
          <p:cNvSpPr/>
          <p:nvPr userDrawn="1"/>
        </p:nvSpPr>
        <p:spPr>
          <a:xfrm rot="14829042">
            <a:off x="1576546" y="-484057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71" name="テキスト ボックス 85"/>
          <p:cNvSpPr txBox="1"/>
          <p:nvPr userDrawn="1"/>
        </p:nvSpPr>
        <p:spPr>
          <a:xfrm>
            <a:off x="2225234" y="634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1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2" name="テキスト ボックス 86"/>
          <p:cNvSpPr txBox="1"/>
          <p:nvPr userDrawn="1"/>
        </p:nvSpPr>
        <p:spPr>
          <a:xfrm>
            <a:off x="4518272" y="158389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2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3" name="テキスト ボックス 87"/>
          <p:cNvSpPr txBox="1"/>
          <p:nvPr userDrawn="1"/>
        </p:nvSpPr>
        <p:spPr>
          <a:xfrm>
            <a:off x="6828729" y="25439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3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4" name="テキスト ボックス 88"/>
          <p:cNvSpPr txBox="1"/>
          <p:nvPr userDrawn="1"/>
        </p:nvSpPr>
        <p:spPr>
          <a:xfrm>
            <a:off x="9169192" y="35341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4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5" name="テキスト ボックス 89"/>
          <p:cNvSpPr txBox="1"/>
          <p:nvPr userDrawn="1"/>
        </p:nvSpPr>
        <p:spPr>
          <a:xfrm>
            <a:off x="11509655" y="446421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5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44151" y="54868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2843767" y="1502807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152459" y="246584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9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486363" y="342302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80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833386" y="434480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5855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3" grpId="0" animBg="1"/>
      <p:bldP spid="1048656" grpId="0" animBg="1"/>
      <p:bldP spid="1048657" grpId="0" animBg="1"/>
      <p:bldP spid="1048658" grpId="0" animBg="1"/>
      <p:bldP spid="1048659" grpId="0" animBg="1"/>
      <p:bldP spid="1048660" grpId="0" animBg="1"/>
      <p:bldP spid="1048661" grpId="0" animBg="1"/>
      <p:bldP spid="1048662" grpId="0" animBg="1"/>
      <p:bldP spid="1048663" grpId="0" animBg="1"/>
      <p:bldP spid="1048664" grpId="0" animBg="1"/>
      <p:bldP spid="104866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7" grpId="0" animBg="1"/>
      <p:bldP spid="1048668" grpId="0" animBg="1"/>
      <p:bldP spid="1048669" grpId="0" animBg="1"/>
      <p:bldP spid="1048670" grpId="0" animBg="1"/>
      <p:bldP spid="1048671" grpId="0"/>
      <p:bldP spid="1048672" grpId="0"/>
      <p:bldP spid="1048673" grpId="0"/>
      <p:bldP spid="1048674" grpId="0"/>
      <p:bldP spid="1048675" grpId="0"/>
      <p:bldP spid="10486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0" name="平行四辺形 40"/>
          <p:cNvSpPr/>
          <p:nvPr userDrawn="1"/>
        </p:nvSpPr>
        <p:spPr>
          <a:xfrm flipH="1">
            <a:off x="3713327" y="3206809"/>
            <a:ext cx="7329223" cy="101920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1" name="平行四辺形 39"/>
          <p:cNvSpPr/>
          <p:nvPr userDrawn="1"/>
        </p:nvSpPr>
        <p:spPr>
          <a:xfrm flipH="1">
            <a:off x="3018542" y="1861294"/>
            <a:ext cx="7329223" cy="1030188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2" name="平行四辺形 38"/>
          <p:cNvSpPr/>
          <p:nvPr userDrawn="1"/>
        </p:nvSpPr>
        <p:spPr>
          <a:xfrm flipH="1">
            <a:off x="2307281" y="524019"/>
            <a:ext cx="7329223" cy="103293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3" name="平行四辺形 33"/>
          <p:cNvSpPr/>
          <p:nvPr userDrawn="1"/>
        </p:nvSpPr>
        <p:spPr>
          <a:xfrm flipH="1">
            <a:off x="1871296" y="0"/>
            <a:ext cx="2887384" cy="5096933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4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527555" y="439628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5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16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8" name="直線コネクタ 8"/>
          <p:cNvCxnSpPr>
            <a:cxnSpLocks/>
          </p:cNvCxnSpPr>
          <p:nvPr userDrawn="1"/>
        </p:nvCxnSpPr>
        <p:spPr>
          <a:xfrm flipH="1">
            <a:off x="4753513" y="5087803"/>
            <a:ext cx="74384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517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218440" y="1774776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8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1922724" y="3109924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35750" y="4357144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35750" y="5174192"/>
            <a:ext cx="6721330" cy="1013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5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822404" y="581632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5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3523669" y="190177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5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2683" y="325192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2676528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4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10" grpId="0" animBg="1"/>
      <p:bldP spid="1049511" grpId="0" animBg="1"/>
      <p:bldP spid="1049512" grpId="0" animBg="1"/>
      <p:bldP spid="1049513" grpId="0" animBg="1"/>
      <p:bldP spid="1049514" grpId="0"/>
      <p:bldP spid="1049517" grpId="0"/>
      <p:bldP spid="1049518" grpId="0"/>
      <p:bldP spid="10495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2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2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63" name="直線コネクタ 24"/>
          <p:cNvCxnSpPr>
            <a:cxnSpLocks/>
          </p:cNvCxnSpPr>
          <p:nvPr userDrawn="1"/>
        </p:nvCxnSpPr>
        <p:spPr>
          <a:xfrm flipH="1">
            <a:off x="0" y="1609376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00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01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0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1049302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0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878717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5451" y="2182259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25451" y="1795972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525451" y="3511331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25451" y="312504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525451" y="4869160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525451" y="448287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10" name="ホームベース 27"/>
          <p:cNvSpPr/>
          <p:nvPr userDrawn="1"/>
        </p:nvSpPr>
        <p:spPr>
          <a:xfrm>
            <a:off x="4205626" y="1926696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11" name="ホームベース 30"/>
          <p:cNvSpPr/>
          <p:nvPr userDrawn="1"/>
        </p:nvSpPr>
        <p:spPr>
          <a:xfrm>
            <a:off x="4205626" y="3255768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12" name="ホームベース 33"/>
          <p:cNvSpPr/>
          <p:nvPr userDrawn="1"/>
        </p:nvSpPr>
        <p:spPr>
          <a:xfrm>
            <a:off x="4205626" y="461359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79254528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2" grpId="0"/>
      <p:bldP spid="104930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0" grpId="0" animBg="1"/>
      <p:bldP spid="1049311" grpId="0" animBg="1"/>
      <p:bldP spid="10493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5" name="正方形/長方形 1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9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9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5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1049398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9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3609020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0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15608" y="4509120"/>
            <a:ext cx="7261437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223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95" grpId="0" animBg="1"/>
      <p:bldP spid="1049398" grpId="0"/>
      <p:bldP spid="104939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0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6" name="平行四辺形 10"/>
          <p:cNvSpPr/>
          <p:nvPr userDrawn="1"/>
        </p:nvSpPr>
        <p:spPr>
          <a:xfrm>
            <a:off x="340758" y="4179083"/>
            <a:ext cx="5791146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7" name="平行四辺形 30"/>
          <p:cNvSpPr/>
          <p:nvPr userDrawn="1"/>
        </p:nvSpPr>
        <p:spPr>
          <a:xfrm>
            <a:off x="195484" y="417908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8" name="平行四辺形 4"/>
          <p:cNvSpPr/>
          <p:nvPr userDrawn="1"/>
        </p:nvSpPr>
        <p:spPr>
          <a:xfrm>
            <a:off x="1270942" y="1388773"/>
            <a:ext cx="4440878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9" name="平行四辺形 29"/>
          <p:cNvSpPr/>
          <p:nvPr userDrawn="1"/>
        </p:nvSpPr>
        <p:spPr>
          <a:xfrm>
            <a:off x="1130884" y="138877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70" name="平行四辺形 9"/>
          <p:cNvSpPr/>
          <p:nvPr userDrawn="1"/>
        </p:nvSpPr>
        <p:spPr>
          <a:xfrm>
            <a:off x="790847" y="2783929"/>
            <a:ext cx="5101009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71" name="平行四辺形 7"/>
          <p:cNvSpPr/>
          <p:nvPr userDrawn="1"/>
        </p:nvSpPr>
        <p:spPr>
          <a:xfrm>
            <a:off x="650789" y="2783928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3145761" name="直線コネクタ 11"/>
          <p:cNvCxnSpPr>
            <a:cxnSpLocks/>
          </p:cNvCxnSpPr>
          <p:nvPr userDrawn="1"/>
        </p:nvCxnSpPr>
        <p:spPr>
          <a:xfrm flipH="1">
            <a:off x="6005185" y="3182283"/>
            <a:ext cx="61868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7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9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9826" y="634314"/>
            <a:ext cx="2596429" cy="5304621"/>
          </a:xfrm>
          <a:prstGeom prst="rect">
            <a:avLst/>
          </a:prstGeom>
        </p:spPr>
      </p:pic>
      <p:sp>
        <p:nvSpPr>
          <p:cNvPr id="104927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4975993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27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506279" y="1358770"/>
            <a:ext cx="4500891" cy="18182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7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506278" y="3286625"/>
            <a:ext cx="4320856" cy="233261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7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95546" y="1508787"/>
            <a:ext cx="3056085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27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70942" y="2894949"/>
            <a:ext cx="3493431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7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50859" y="4290103"/>
            <a:ext cx="3913514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80" name="涙形 19"/>
          <p:cNvSpPr/>
          <p:nvPr userDrawn="1"/>
        </p:nvSpPr>
        <p:spPr>
          <a:xfrm rot="5400000">
            <a:off x="1168360" y="881748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1" name="テキスト ボックス 20"/>
          <p:cNvSpPr txBox="1"/>
          <p:nvPr userDrawn="1"/>
        </p:nvSpPr>
        <p:spPr>
          <a:xfrm>
            <a:off x="1313875" y="9779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1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49282" name="涙形 22"/>
          <p:cNvSpPr/>
          <p:nvPr userDrawn="1"/>
        </p:nvSpPr>
        <p:spPr>
          <a:xfrm rot="5400000">
            <a:off x="705001" y="2245917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3" name="テキスト ボックス 24"/>
          <p:cNvSpPr txBox="1"/>
          <p:nvPr userDrawn="1"/>
        </p:nvSpPr>
        <p:spPr>
          <a:xfrm>
            <a:off x="850516" y="234214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2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49284" name="涙形 26"/>
          <p:cNvSpPr/>
          <p:nvPr userDrawn="1"/>
        </p:nvSpPr>
        <p:spPr>
          <a:xfrm rot="5400000">
            <a:off x="254912" y="3641072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5" name="テキスト ボックス 27"/>
          <p:cNvSpPr txBox="1"/>
          <p:nvPr userDrawn="1"/>
        </p:nvSpPr>
        <p:spPr>
          <a:xfrm>
            <a:off x="400427" y="373730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3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4757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14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4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4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4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4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6" grpId="0" animBg="1"/>
      <p:bldP spid="1049267" grpId="0" animBg="1"/>
      <p:bldP spid="1049268" grpId="0" animBg="1"/>
      <p:bldP spid="1049269" grpId="0" animBg="1"/>
      <p:bldP spid="1049270" grpId="0" animBg="1"/>
      <p:bldP spid="1049271" grpId="0" animBg="1"/>
      <p:bldP spid="1049274" grpId="0"/>
      <p:bldP spid="104927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76" grpId="0"/>
      <p:bldP spid="104927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8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0" grpId="0" animBg="1"/>
      <p:bldP spid="1049281" grpId="0"/>
      <p:bldP spid="1049282" grpId="0" animBg="1"/>
      <p:bldP spid="1049283" grpId="0"/>
      <p:bldP spid="1049284" grpId="0" animBg="1"/>
      <p:bldP spid="104928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3" name="正方形/長方形 14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pic>
        <p:nvPicPr>
          <p:cNvPr id="2097191" name="図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21604" y="340622"/>
            <a:ext cx="2547226" cy="6173623"/>
          </a:xfrm>
          <a:prstGeom prst="rect">
            <a:avLst/>
          </a:prstGeom>
        </p:spPr>
      </p:pic>
      <p:sp>
        <p:nvSpPr>
          <p:cNvPr id="104931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1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2" name="図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99910" y="968727"/>
            <a:ext cx="2596429" cy="5304621"/>
          </a:xfrm>
          <a:prstGeom prst="rect">
            <a:avLst/>
          </a:prstGeom>
        </p:spPr>
      </p:pic>
      <p:sp>
        <p:nvSpPr>
          <p:cNvPr id="1049316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6486077" y="1652038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4866" y="3609020"/>
            <a:ext cx="5731134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64865" y="4509120"/>
            <a:ext cx="5731134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972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3" grpId="0" animBg="1"/>
      <p:bldP spid="1049316" grpId="0"/>
      <p:bldP spid="10493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64" name="直線コネクタ 16"/>
          <p:cNvCxnSpPr>
            <a:cxnSpLocks/>
          </p:cNvCxnSpPr>
          <p:nvPr userDrawn="1"/>
        </p:nvCxnSpPr>
        <p:spPr>
          <a:xfrm flipH="1">
            <a:off x="0" y="216886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3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2097194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1049321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2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65994" y="848714"/>
            <a:ext cx="5821152" cy="132541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4" name="ホームベース 19"/>
          <p:cNvSpPr/>
          <p:nvPr userDrawn="1"/>
        </p:nvSpPr>
        <p:spPr>
          <a:xfrm>
            <a:off x="6106240" y="247960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2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26065" y="2735166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26065" y="2348880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7" name="ホームベース 24"/>
          <p:cNvSpPr/>
          <p:nvPr userDrawn="1"/>
        </p:nvSpPr>
        <p:spPr>
          <a:xfrm>
            <a:off x="6106240" y="4240880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65" y="4496443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426065" y="4110157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912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1" grpId="0"/>
      <p:bldP spid="1049322" grpId="0"/>
      <p:bldP spid="10493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4" grpId="0" animBg="1"/>
      <p:bldP spid="104932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7" grpId="0" animBg="1"/>
      <p:bldP spid="10493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1" name="正方形/長方形 15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8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2097199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104949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95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9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05982" y="3609020"/>
            <a:ext cx="5671122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9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042" y="4509120"/>
            <a:ext cx="5681068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81339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4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91" grpId="0" animBg="1"/>
      <p:bldP spid="1049494" grpId="0"/>
      <p:bldP spid="1049495" grpId="0"/>
      <p:bldP spid="10494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9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74" name="直線コネクタ 16"/>
          <p:cNvCxnSpPr>
            <a:cxnSpLocks/>
          </p:cNvCxnSpPr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4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26244" y="1328767"/>
            <a:ext cx="4560902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4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4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6" name="図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71338" y="1133641"/>
            <a:ext cx="5274870" cy="4272731"/>
          </a:xfrm>
          <a:prstGeom prst="rect">
            <a:avLst/>
          </a:prstGeom>
        </p:spPr>
      </p:pic>
      <p:sp>
        <p:nvSpPr>
          <p:cNvPr id="104944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2065131" y="1313661"/>
            <a:ext cx="4890968" cy="2704156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097197" name="図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9663" y="2752124"/>
            <a:ext cx="1363426" cy="2777109"/>
          </a:xfrm>
          <a:prstGeom prst="rect">
            <a:avLst/>
          </a:prstGeom>
        </p:spPr>
      </p:pic>
      <p:sp>
        <p:nvSpPr>
          <p:cNvPr id="104944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731414" y="3105629"/>
            <a:ext cx="1139924" cy="20701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4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326243" y="3270007"/>
            <a:ext cx="4560902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3504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4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1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44" grpId="0"/>
      <p:bldP spid="1049445" grpId="0"/>
      <p:bldP spid="104944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2" name="正方形/長方形 15"/>
          <p:cNvSpPr/>
          <p:nvPr userDrawn="1"/>
        </p:nvSpPr>
        <p:spPr>
          <a:xfrm>
            <a:off x="0" y="4029067"/>
            <a:ext cx="12192000" cy="1380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0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0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200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11654" y="308653"/>
            <a:ext cx="5274870" cy="4272731"/>
          </a:xfrm>
          <a:prstGeom prst="rect">
            <a:avLst/>
          </a:prstGeom>
        </p:spPr>
      </p:pic>
      <p:pic>
        <p:nvPicPr>
          <p:cNvPr id="2097201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12876" y="950241"/>
            <a:ext cx="2554068" cy="3631143"/>
          </a:xfrm>
          <a:prstGeom prst="rect">
            <a:avLst/>
          </a:prstGeom>
        </p:spPr>
      </p:pic>
      <p:pic>
        <p:nvPicPr>
          <p:cNvPr id="2097202" name="図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6973" y="1804275"/>
            <a:ext cx="1363426" cy="2777109"/>
          </a:xfrm>
          <a:prstGeom prst="rect">
            <a:avLst/>
          </a:prstGeom>
        </p:spPr>
      </p:pic>
      <p:sp>
        <p:nvSpPr>
          <p:cNvPr id="104950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908725" y="2157779"/>
            <a:ext cx="1139924" cy="20701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6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305448" y="488673"/>
            <a:ext cx="4890968" cy="2704156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7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496475" y="1298763"/>
            <a:ext cx="2190433" cy="294032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365938" y="4653871"/>
            <a:ext cx="9460124" cy="72534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0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9994" y="5499230"/>
            <a:ext cx="10172013" cy="78008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30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4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02" grpId="0" animBg="1"/>
      <p:bldP spid="1049505" grpId="0"/>
      <p:bldP spid="1049506" grpId="0"/>
      <p:bldP spid="1049507" grpId="0"/>
      <p:bldP spid="104950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2" name="正方形/長方形 13"/>
          <p:cNvSpPr/>
          <p:nvPr userDrawn="1"/>
        </p:nvSpPr>
        <p:spPr>
          <a:xfrm>
            <a:off x="0" y="0"/>
            <a:ext cx="2451423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3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3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35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23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23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028734"/>
            <a:ext cx="6901366" cy="779709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238" name="ホームベース 1"/>
          <p:cNvSpPr/>
          <p:nvPr userDrawn="1"/>
        </p:nvSpPr>
        <p:spPr>
          <a:xfrm>
            <a:off x="4755973" y="205955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3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75798" y="2315120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798" y="192883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1" name="ホームベース 10"/>
          <p:cNvSpPr/>
          <p:nvPr userDrawn="1"/>
        </p:nvSpPr>
        <p:spPr>
          <a:xfrm>
            <a:off x="4755973" y="319968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4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075798" y="3455247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075798" y="3068960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2174140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32" grpId="0" animBg="1"/>
      <p:bldP spid="1049235" grpId="0" animBg="1"/>
      <p:bldP spid="1049236" grpId="0"/>
      <p:bldP spid="1049237" grpId="0"/>
      <p:bldP spid="1049238" grpId="0" animBg="1"/>
      <p:bldP spid="10492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1" grpId="0" animBg="1"/>
      <p:bldP spid="10492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7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380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1954939" y="2589148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1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3605266" y="2589148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2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5255592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3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304854" y="2588907"/>
            <a:ext cx="1650085" cy="1649942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84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1955181" y="938724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5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3605507" y="938724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6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5255834" y="938724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7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6906160" y="938965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435628" y="2688055"/>
            <a:ext cx="6301247" cy="7377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8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35869" y="3338990"/>
            <a:ext cx="6331253" cy="7200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9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1954939" y="4239090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3605266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0206813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6906160" y="4239090"/>
            <a:ext cx="1650085" cy="164994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8556487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797177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80" grpId="0" animBg="1"/>
      <p:bldP spid="1049381" grpId="0" animBg="1"/>
      <p:bldP spid="1049382" grpId="0" animBg="1"/>
      <p:bldP spid="1049383" grpId="0" animBg="1"/>
      <p:bldP spid="1049384" grpId="0" animBg="1"/>
      <p:bldP spid="1049385" grpId="0" animBg="1"/>
      <p:bldP spid="1049386" grpId="0" animBg="1"/>
      <p:bldP spid="1049387" grpId="0" animBg="1"/>
      <p:bldP spid="104938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8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90" grpId="0" animBg="1"/>
      <p:bldP spid="1049391" grpId="0" animBg="1"/>
      <p:bldP spid="1049392" grpId="0" animBg="1"/>
      <p:bldP spid="1049393" grpId="0" animBg="1"/>
      <p:bldP spid="104939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5" name="正方形/長方形 13"/>
          <p:cNvSpPr/>
          <p:nvPr userDrawn="1"/>
        </p:nvSpPr>
        <p:spPr>
          <a:xfrm>
            <a:off x="1" y="0"/>
            <a:ext cx="334860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3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3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3" name="直線コネクタ 9"/>
          <p:cNvCxnSpPr>
            <a:cxnSpLocks/>
          </p:cNvCxnSpPr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87276" y="1328767"/>
            <a:ext cx="5599871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87276" y="3270007"/>
            <a:ext cx="5599870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40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74848" y="0"/>
            <a:ext cx="5821152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11033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4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4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35" grpId="0" animBg="1"/>
      <p:bldP spid="1049438" grpId="0"/>
      <p:bldP spid="10494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40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4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4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550" name="正方形/長方形 11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1" name="正方形/長方形 12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2" name="正方形/長方形 13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3" name="正方形/長方形 14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4" name="正方形/長方形 15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1429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344687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777945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644463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12064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6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94122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941222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7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2" y="2962508"/>
            <a:ext cx="351397" cy="351367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483121" y="2918943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2957620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8952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104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49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4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4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49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104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4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4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104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4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49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10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9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43" grpId="0"/>
      <p:bldP spid="1049544" grpId="0"/>
      <p:bldP spid="1049545" grpId="0"/>
      <p:bldP spid="1049546" grpId="0"/>
      <p:bldP spid="1049547" grpId="0"/>
      <p:bldP spid="1049550" grpId="0" animBg="1"/>
      <p:bldP spid="1049551" grpId="0" animBg="1"/>
      <p:bldP spid="1049552" grpId="0" animBg="1"/>
      <p:bldP spid="1049553" grpId="0" animBg="1"/>
      <p:bldP spid="1049554" grpId="0" animBg="1"/>
      <p:bldP spid="1049555" grpId="0"/>
      <p:bldP spid="1049556" grpId="0"/>
      <p:bldP spid="1049557" grpId="0"/>
      <p:bldP spid="1049558" grpId="0"/>
      <p:bldP spid="1049559" grpId="0"/>
      <p:bldP spid="104956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70" grpId="0" animBg="1"/>
      <p:bldP spid="1049571" grpId="0" animBg="1"/>
      <p:bldP spid="1049572" grpId="0" animBg="1"/>
      <p:bldP spid="1049573" grpId="0" animBg="1"/>
      <p:bldP spid="104957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5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351" name="六角形 31"/>
          <p:cNvSpPr/>
          <p:nvPr userDrawn="1"/>
        </p:nvSpPr>
        <p:spPr>
          <a:xfrm rot="5400000">
            <a:off x="3960116" y="1824859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2" name="円/楕円 36"/>
          <p:cNvSpPr/>
          <p:nvPr userDrawn="1"/>
        </p:nvSpPr>
        <p:spPr>
          <a:xfrm>
            <a:off x="5414278" y="93042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3" name="円/楕円 37"/>
          <p:cNvSpPr/>
          <p:nvPr userDrawn="1"/>
        </p:nvSpPr>
        <p:spPr>
          <a:xfrm>
            <a:off x="7236226" y="192053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4" name="円/楕円 38"/>
          <p:cNvSpPr/>
          <p:nvPr userDrawn="1"/>
        </p:nvSpPr>
        <p:spPr>
          <a:xfrm>
            <a:off x="7236226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5" name="円/楕円 39"/>
          <p:cNvSpPr/>
          <p:nvPr userDrawn="1"/>
        </p:nvSpPr>
        <p:spPr>
          <a:xfrm>
            <a:off x="5414278" y="5040877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6" name="円/楕円 40"/>
          <p:cNvSpPr/>
          <p:nvPr userDrawn="1"/>
        </p:nvSpPr>
        <p:spPr>
          <a:xfrm>
            <a:off x="3579354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7" name="円/楕円 41"/>
          <p:cNvSpPr/>
          <p:nvPr userDrawn="1"/>
        </p:nvSpPr>
        <p:spPr>
          <a:xfrm>
            <a:off x="3579354" y="1914975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55715" y="3300331"/>
            <a:ext cx="2850564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5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051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478417" y="12549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02772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645901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291622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478417" y="5385914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5" name="円弧 51"/>
          <p:cNvSpPr/>
          <p:nvPr userDrawn="1"/>
        </p:nvSpPr>
        <p:spPr>
          <a:xfrm rot="2700000">
            <a:off x="5317862" y="833090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5" name="直線コネクタ 53"/>
          <p:cNvCxnSpPr>
            <a:cxnSpLocks/>
            <a:stCxn id="1049365" idx="0"/>
          </p:cNvCxnSpPr>
          <p:nvPr userDrawn="1"/>
        </p:nvCxnSpPr>
        <p:spPr>
          <a:xfrm>
            <a:off x="6638407" y="1059719"/>
            <a:ext cx="3768030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6" name="円弧 59"/>
          <p:cNvSpPr/>
          <p:nvPr userDrawn="1"/>
        </p:nvSpPr>
        <p:spPr>
          <a:xfrm rot="2700000">
            <a:off x="7138353" y="1807986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6" name="直線コネクタ 60"/>
          <p:cNvCxnSpPr>
            <a:cxnSpLocks/>
            <a:stCxn id="1049366" idx="0"/>
          </p:cNvCxnSpPr>
          <p:nvPr userDrawn="1"/>
        </p:nvCxnSpPr>
        <p:spPr>
          <a:xfrm>
            <a:off x="8458898" y="2034615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7" name="円弧 62"/>
          <p:cNvSpPr/>
          <p:nvPr userDrawn="1"/>
        </p:nvSpPr>
        <p:spPr>
          <a:xfrm rot="2700000">
            <a:off x="7138353" y="3913775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7" name="直線コネクタ 63"/>
          <p:cNvCxnSpPr>
            <a:cxnSpLocks/>
          </p:cNvCxnSpPr>
          <p:nvPr userDrawn="1"/>
        </p:nvCxnSpPr>
        <p:spPr>
          <a:xfrm>
            <a:off x="8458898" y="4140403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8" name="円弧 69"/>
          <p:cNvSpPr/>
          <p:nvPr userDrawn="1"/>
        </p:nvSpPr>
        <p:spPr>
          <a:xfrm rot="18900000" flipH="1">
            <a:off x="3475570" y="1808053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8" name="直線コネクタ 70"/>
          <p:cNvCxnSpPr>
            <a:cxnSpLocks/>
            <a:stCxn id="1049368" idx="0"/>
          </p:cNvCxnSpPr>
          <p:nvPr userDrawn="1"/>
        </p:nvCxnSpPr>
        <p:spPr>
          <a:xfrm flipH="1">
            <a:off x="347164" y="2034615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9" name="円弧 76"/>
          <p:cNvSpPr/>
          <p:nvPr userDrawn="1"/>
        </p:nvSpPr>
        <p:spPr>
          <a:xfrm rot="18900000" flipH="1">
            <a:off x="3475570" y="3913842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9" name="直線コネクタ 77"/>
          <p:cNvCxnSpPr>
            <a:cxnSpLocks/>
            <a:stCxn id="1049369" idx="0"/>
          </p:cNvCxnSpPr>
          <p:nvPr userDrawn="1"/>
        </p:nvCxnSpPr>
        <p:spPr>
          <a:xfrm flipH="1">
            <a:off x="347164" y="4140403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70" name="円弧 79"/>
          <p:cNvSpPr/>
          <p:nvPr userDrawn="1"/>
        </p:nvSpPr>
        <p:spPr>
          <a:xfrm rot="2700000" flipH="1" flipV="1">
            <a:off x="5296128" y="4950822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70" name="直線コネクタ 80"/>
          <p:cNvCxnSpPr>
            <a:cxnSpLocks/>
            <a:stCxn id="1049370" idx="0"/>
          </p:cNvCxnSpPr>
          <p:nvPr userDrawn="1"/>
        </p:nvCxnSpPr>
        <p:spPr>
          <a:xfrm flipH="1">
            <a:off x="1651143" y="6271386"/>
            <a:ext cx="3871499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7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937316" y="1134929"/>
            <a:ext cx="3469121" cy="56489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2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731347" y="2135731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3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739814" y="4227003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4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330956" y="2135237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47164" y="4235470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746799" y="5622262"/>
            <a:ext cx="3469121" cy="56489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4826" y="235778"/>
            <a:ext cx="4513125" cy="13220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71" name="直線コネクタ 46"/>
          <p:cNvCxnSpPr>
            <a:cxnSpLocks/>
          </p:cNvCxnSpPr>
          <p:nvPr userDrawn="1"/>
        </p:nvCxnSpPr>
        <p:spPr>
          <a:xfrm flipH="1">
            <a:off x="-528" y="1581689"/>
            <a:ext cx="49761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9437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4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9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4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4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49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4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1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049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31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049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51" grpId="0" animBg="1"/>
      <p:bldP spid="1049352" grpId="0" animBg="1"/>
      <p:bldP spid="1049353" grpId="0" animBg="1"/>
      <p:bldP spid="1049354" grpId="0" animBg="1"/>
      <p:bldP spid="1049355" grpId="0" animBg="1"/>
      <p:bldP spid="1049356" grpId="0" animBg="1"/>
      <p:bldP spid="1049357" grpId="0" animBg="1"/>
      <p:bldP spid="10493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5" grpId="0" animBg="1"/>
      <p:bldP spid="1049366" grpId="0" animBg="1"/>
      <p:bldP spid="1049367" grpId="0" animBg="1"/>
      <p:bldP spid="1049368" grpId="0" animBg="1"/>
      <p:bldP spid="1049369" grpId="0" animBg="1"/>
      <p:bldP spid="1049370" grpId="0" animBg="1"/>
      <p:bldP spid="104937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1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5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5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047206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096529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143735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047206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6096529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6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143735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61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2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47206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3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6095471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4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9142677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5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58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6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264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7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6096529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8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9143735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5" name="直線コネクタ 26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7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090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314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1" grpId="0"/>
      <p:bldP spid="1049154" grpId="0"/>
      <p:bldP spid="1049155" grpId="0"/>
      <p:bldP spid="1049156" grpId="0"/>
      <p:bldP spid="1049157" grpId="0"/>
      <p:bldP spid="1049158" grpId="0"/>
      <p:bldP spid="1049159" grpId="0"/>
      <p:bldP spid="1049160" grpId="0"/>
      <p:bldP spid="10491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7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1" name="フリーフォーム 75"/>
          <p:cNvSpPr/>
          <p:nvPr userDrawn="1"/>
        </p:nvSpPr>
        <p:spPr>
          <a:xfrm>
            <a:off x="0" y="1752600"/>
            <a:ext cx="12235395" cy="1972733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20" name="グループ化 31"/>
          <p:cNvGrpSpPr/>
          <p:nvPr userDrawn="1"/>
        </p:nvGrpSpPr>
        <p:grpSpPr>
          <a:xfrm>
            <a:off x="583375" y="3971043"/>
            <a:ext cx="2280451" cy="1145300"/>
            <a:chOff x="187211" y="5765810"/>
            <a:chExt cx="3420380" cy="1717950"/>
          </a:xfrm>
        </p:grpSpPr>
        <p:sp>
          <p:nvSpPr>
            <p:cNvPr id="1049172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73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74" name="円/楕円 66"/>
          <p:cNvSpPr/>
          <p:nvPr userDrawn="1"/>
        </p:nvSpPr>
        <p:spPr>
          <a:xfrm>
            <a:off x="197276" y="3828022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75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346111" y="3987977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7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7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943" y="302531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7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15923" y="4186122"/>
            <a:ext cx="1897873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00670" y="1795180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80398" y="2362655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939113" y="2487708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810879" y="293530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1" name="グループ化 34"/>
          <p:cNvGrpSpPr/>
          <p:nvPr userDrawn="1"/>
        </p:nvGrpSpPr>
        <p:grpSpPr>
          <a:xfrm rot="10800000">
            <a:off x="2506878" y="505037"/>
            <a:ext cx="2280451" cy="1145300"/>
            <a:chOff x="187211" y="5765810"/>
            <a:chExt cx="3420380" cy="1717950"/>
          </a:xfrm>
        </p:grpSpPr>
        <p:sp>
          <p:nvSpPr>
            <p:cNvPr id="1049184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85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8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798363" y="540095"/>
            <a:ext cx="1838937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2" name="グループ化 39"/>
          <p:cNvGrpSpPr/>
          <p:nvPr userDrawn="1"/>
        </p:nvGrpSpPr>
        <p:grpSpPr>
          <a:xfrm rot="10800000">
            <a:off x="7386255" y="1075100"/>
            <a:ext cx="2280451" cy="1145300"/>
            <a:chOff x="187211" y="5765810"/>
            <a:chExt cx="3420380" cy="1717950"/>
          </a:xfrm>
        </p:grpSpPr>
        <p:sp>
          <p:nvSpPr>
            <p:cNvPr id="1049187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88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8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695579" y="1110158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3" name="グループ化 44"/>
          <p:cNvGrpSpPr/>
          <p:nvPr userDrawn="1"/>
        </p:nvGrpSpPr>
        <p:grpSpPr>
          <a:xfrm>
            <a:off x="4955245" y="3467030"/>
            <a:ext cx="2280451" cy="1145300"/>
            <a:chOff x="187211" y="5765810"/>
            <a:chExt cx="3420380" cy="1717950"/>
          </a:xfrm>
        </p:grpSpPr>
        <p:sp>
          <p:nvSpPr>
            <p:cNvPr id="1049190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91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9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69822" y="3682109"/>
            <a:ext cx="1815846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4" name="グループ化 58"/>
          <p:cNvGrpSpPr/>
          <p:nvPr userDrawn="1"/>
        </p:nvGrpSpPr>
        <p:grpSpPr>
          <a:xfrm>
            <a:off x="9786730" y="3887280"/>
            <a:ext cx="2280451" cy="1145300"/>
            <a:chOff x="187211" y="5765810"/>
            <a:chExt cx="3420380" cy="1717950"/>
          </a:xfrm>
        </p:grpSpPr>
        <p:sp>
          <p:nvSpPr>
            <p:cNvPr id="1049193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94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096054" y="4068492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96" name="直角三角形 63"/>
          <p:cNvSpPr/>
          <p:nvPr userDrawn="1"/>
        </p:nvSpPr>
        <p:spPr>
          <a:xfrm rot="8100000">
            <a:off x="2272393" y="2691198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7" name="直角三角形 64"/>
          <p:cNvSpPr/>
          <p:nvPr userDrawn="1"/>
        </p:nvSpPr>
        <p:spPr>
          <a:xfrm rot="18900000">
            <a:off x="9651703" y="2733645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8" name="円/楕円 67"/>
          <p:cNvSpPr/>
          <p:nvPr userDrawn="1"/>
        </p:nvSpPr>
        <p:spPr>
          <a:xfrm>
            <a:off x="2197427" y="195739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2346262" y="355694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0" name="円/楕円 69"/>
          <p:cNvSpPr/>
          <p:nvPr userDrawn="1"/>
        </p:nvSpPr>
        <p:spPr>
          <a:xfrm>
            <a:off x="4645921" y="3292804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4794756" y="3452759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2" name="円/楕円 71"/>
          <p:cNvSpPr/>
          <p:nvPr userDrawn="1"/>
        </p:nvSpPr>
        <p:spPr>
          <a:xfrm>
            <a:off x="7076932" y="76313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7225767" y="92309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4" name="円/楕円 73"/>
          <p:cNvSpPr/>
          <p:nvPr userDrawn="1"/>
        </p:nvSpPr>
        <p:spPr>
          <a:xfrm>
            <a:off x="9477407" y="373050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9626242" y="389046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3281348" y="4718066"/>
            <a:ext cx="5599871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6" name="直線コネクタ 77"/>
          <p:cNvCxnSpPr>
            <a:cxnSpLocks/>
          </p:cNvCxnSpPr>
          <p:nvPr userDrawn="1"/>
        </p:nvCxnSpPr>
        <p:spPr>
          <a:xfrm flipH="1" flipV="1">
            <a:off x="2222164" y="5556706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0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222164" y="5621867"/>
            <a:ext cx="7755523" cy="72813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5964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9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314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71" grpId="0" animBg="1"/>
      <p:bldP spid="1049174" grpId="0" animBg="1"/>
      <p:bldP spid="1049175" grpId="0"/>
      <p:bldP spid="104917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7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6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6" grpId="0" animBg="1"/>
      <p:bldP spid="1049197" grpId="0" animBg="1"/>
      <p:bldP spid="1049198" grpId="0" animBg="1"/>
      <p:bldP spid="1049199" grpId="0"/>
      <p:bldP spid="1049200" grpId="0" animBg="1"/>
      <p:bldP spid="1049201" grpId="0"/>
      <p:bldP spid="1049202" grpId="0" animBg="1"/>
      <p:bldP spid="1049203" grpId="0"/>
      <p:bldP spid="1049204" grpId="0" animBg="1"/>
      <p:bldP spid="1049205" grpId="0"/>
      <p:bldP spid="104920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0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72" name="直線コネクタ 35"/>
          <p:cNvCxnSpPr>
            <a:cxnSpLocks/>
          </p:cNvCxnSpPr>
          <p:nvPr userDrawn="1"/>
        </p:nvCxnSpPr>
        <p:spPr>
          <a:xfrm flipH="1">
            <a:off x="-529" y="2719394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01" name="六角形 13"/>
          <p:cNvSpPr/>
          <p:nvPr userDrawn="1"/>
        </p:nvSpPr>
        <p:spPr>
          <a:xfrm rot="5400000">
            <a:off x="1334288" y="1646518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0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404" name="涙形 4"/>
          <p:cNvSpPr/>
          <p:nvPr userDrawn="1"/>
        </p:nvSpPr>
        <p:spPr>
          <a:xfrm rot="8100000">
            <a:off x="2551057" y="535524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5" name="涙形 5"/>
          <p:cNvSpPr/>
          <p:nvPr userDrawn="1"/>
        </p:nvSpPr>
        <p:spPr>
          <a:xfrm rot="4500000">
            <a:off x="859453" y="1488983"/>
            <a:ext cx="1809177" cy="1809334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6" name="涙形 6"/>
          <p:cNvSpPr/>
          <p:nvPr userDrawn="1"/>
        </p:nvSpPr>
        <p:spPr>
          <a:xfrm rot="900000">
            <a:off x="859374" y="3410630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7" name="涙形 7"/>
          <p:cNvSpPr/>
          <p:nvPr userDrawn="1"/>
        </p:nvSpPr>
        <p:spPr>
          <a:xfrm rot="18900000">
            <a:off x="2564976" y="4350127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8" name="涙形 8"/>
          <p:cNvSpPr/>
          <p:nvPr userDrawn="1"/>
        </p:nvSpPr>
        <p:spPr>
          <a:xfrm rot="15300000">
            <a:off x="4256737" y="3396511"/>
            <a:ext cx="1809177" cy="1809334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9" name="涙形 9"/>
          <p:cNvSpPr/>
          <p:nvPr userDrawn="1"/>
        </p:nvSpPr>
        <p:spPr>
          <a:xfrm rot="11700000">
            <a:off x="4256659" y="1475021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10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615310" y="1088741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1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3201545" y="624808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2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699282" y="13887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3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313098" y="2062730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4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4899333" y="159879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397070" y="236276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15813" y="203272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7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1502048" y="1568794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8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99785" y="233276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9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15813" y="395143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502048" y="3487500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1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999785" y="4251466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2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313098" y="393905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3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4899333" y="3475125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4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4397070" y="423909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5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2615310" y="488304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6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3201545" y="438910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7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2699282" y="51530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66052" y="811523"/>
            <a:ext cx="5277068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9" name="ホームベース 40"/>
          <p:cNvSpPr/>
          <p:nvPr userDrawn="1"/>
        </p:nvSpPr>
        <p:spPr>
          <a:xfrm>
            <a:off x="6411094" y="2937725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430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730919" y="3186100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1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730919" y="2799814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2" name="ホームベース 43"/>
          <p:cNvSpPr/>
          <p:nvPr userDrawn="1"/>
        </p:nvSpPr>
        <p:spPr>
          <a:xfrm>
            <a:off x="6411094" y="454983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433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730919" y="4805396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4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30919" y="4411923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832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1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01" grpId="0" animBg="1"/>
      <p:bldP spid="1049404" grpId="0" animBg="1"/>
      <p:bldP spid="1049405" grpId="0" animBg="1"/>
      <p:bldP spid="1049406" grpId="0" animBg="1"/>
      <p:bldP spid="1049407" grpId="0" animBg="1"/>
      <p:bldP spid="1049408" grpId="0" animBg="1"/>
      <p:bldP spid="1049409" grpId="0" animBg="1"/>
      <p:bldP spid="10494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1" grpId="0"/>
      <p:bldP spid="10494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4" grpId="0"/>
      <p:bldP spid="10494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7" grpId="0"/>
      <p:bldP spid="10494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0" grpId="0"/>
      <p:bldP spid="10494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3" grpId="0"/>
      <p:bldP spid="10494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6" grpId="0"/>
      <p:bldP spid="10494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29" grpId="0" animBg="1"/>
      <p:bldP spid="10494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2" grpId="0" animBg="1"/>
      <p:bldP spid="10494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正方形/長方形 4"/>
          <p:cNvSpPr/>
          <p:nvPr userDrawn="1"/>
        </p:nvSpPr>
        <p:spPr>
          <a:xfrm>
            <a:off x="0" y="0"/>
            <a:ext cx="12192000" cy="4389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5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5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60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274848" y="805403"/>
            <a:ext cx="4147751" cy="335593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1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444726" y="955419"/>
            <a:ext cx="3822564" cy="210023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2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7726478" y="800965"/>
            <a:ext cx="4147751" cy="335593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7896356" y="950981"/>
            <a:ext cx="3822564" cy="210023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4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7687" y="638691"/>
            <a:ext cx="4798788" cy="3882687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5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876789" y="800964"/>
            <a:ext cx="4440879" cy="243027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8" name="直線コネクタ 13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6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255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4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4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4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14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57" grpId="0" animBg="1"/>
      <p:bldP spid="1049060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1" grpId="0"/>
      <p:bldP spid="1049062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3" grpId="0"/>
      <p:bldP spid="1049064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5" grpId="0"/>
      <p:bldP spid="104906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6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691" name="正方形/長方形 3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9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135217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69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5009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85009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585899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69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35691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535691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036582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0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986374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86374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477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1" grpId="0" animBg="1"/>
      <p:bldP spid="104869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93" grpId="0"/>
      <p:bldP spid="1048694" grpId="0"/>
      <p:bldP spid="1048695" grpId="0"/>
      <p:bldP spid="1048696" grpId="0"/>
      <p:bldP spid="1048697" grpId="0"/>
      <p:bldP spid="1048698" grpId="0"/>
      <p:bldP spid="1048699" grpId="0"/>
      <p:bldP spid="1048700" grpId="0"/>
      <p:bldP spid="1048701" grpId="0"/>
      <p:bldP spid="104870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1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12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1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389107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1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708860"/>
            <a:ext cx="12192000" cy="510117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19301"/>
            <a:ext cx="12192000" cy="1169806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6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4535" y="548680"/>
            <a:ext cx="2460919" cy="3838010"/>
          </a:xfrm>
          <a:blipFill dpi="0" rotWithShape="1">
            <a:blip r:embed="rId2" cstate="print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425471" y="2701764"/>
            <a:ext cx="828163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71" y="3253573"/>
            <a:ext cx="8281639" cy="110553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9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055036" y="1178511"/>
            <a:ext cx="2099916" cy="321098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2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0" name="直線コネクタ 24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2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6946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4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14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3" grpId="0"/>
      <p:bldP spid="10491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6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9" grpId="0"/>
      <p:bldP spid="10491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正方形/長方形 2"/>
          <p:cNvSpPr/>
          <p:nvPr userDrawn="1"/>
        </p:nvSpPr>
        <p:spPr>
          <a:xfrm>
            <a:off x="11377765" y="6167924"/>
            <a:ext cx="270053" cy="690077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200" dirty="0"/>
          </a:p>
        </p:txBody>
      </p:sp>
      <p:sp>
        <p:nvSpPr>
          <p:cNvPr id="1049331" name="正方形/長方形 16"/>
          <p:cNvSpPr/>
          <p:nvPr userDrawn="1"/>
        </p:nvSpPr>
        <p:spPr>
          <a:xfrm>
            <a:off x="0" y="5469423"/>
            <a:ext cx="12192000" cy="139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2" name="円/楕円 4"/>
          <p:cNvSpPr/>
          <p:nvPr userDrawn="1"/>
        </p:nvSpPr>
        <p:spPr>
          <a:xfrm>
            <a:off x="514896" y="847349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333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974647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334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600835"/>
            <a:ext cx="6901366" cy="1209374"/>
          </a:xfrm>
          <a:prstGeom prst="rect">
            <a:avLst/>
          </a:prstGeom>
        </p:spPr>
        <p:txBody>
          <a:bodyPr anchor="b"/>
          <a:lstStyle>
            <a:lvl1pPr algn="l">
              <a:defRPr sz="6400" spc="4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33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49596" y="1591474"/>
            <a:ext cx="6897502" cy="6603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9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4194" y="3809702"/>
            <a:ext cx="6901366" cy="11771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49337" name="円/楕円 1"/>
          <p:cNvSpPr/>
          <p:nvPr userDrawn="1"/>
        </p:nvSpPr>
        <p:spPr>
          <a:xfrm>
            <a:off x="4767146" y="2343609"/>
            <a:ext cx="1311389" cy="131127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8" name="円/楕円 11"/>
          <p:cNvSpPr/>
          <p:nvPr userDrawn="1"/>
        </p:nvSpPr>
        <p:spPr>
          <a:xfrm>
            <a:off x="6426757" y="2343608"/>
            <a:ext cx="1311389" cy="13112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9" name="円/楕円 12"/>
          <p:cNvSpPr/>
          <p:nvPr userDrawn="1"/>
        </p:nvSpPr>
        <p:spPr>
          <a:xfrm>
            <a:off x="8086367" y="2343608"/>
            <a:ext cx="1311389" cy="13112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4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1205" y="266432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99" y="2669065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506888" y="266534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3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21909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747070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51048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60969" y="5756604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8017641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573755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2448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9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9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31" grpId="0" animBg="1"/>
      <p:bldP spid="1049332" grpId="0" animBg="1"/>
      <p:bldP spid="1049333" grpId="0"/>
      <p:bldP spid="1049334" grpId="0"/>
      <p:bldP spid="104933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3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37" grpId="0" animBg="1"/>
      <p:bldP spid="1049338" grpId="0" animBg="1"/>
      <p:bldP spid="1049339" grpId="0" animBg="1"/>
      <p:bldP spid="10493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3" grpId="0"/>
      <p:bldP spid="10493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5" grpId="0"/>
      <p:bldP spid="10493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7" grpId="0"/>
      <p:bldP spid="10493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正方形/長方形 8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7" name="正方形/長方形 22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8" name="正方形/長方形 4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9" name="正方形/長方形 21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90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4929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2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9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62" name="直線コネクタ 1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9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784950"/>
            <a:ext cx="5666442" cy="9638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398664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08953"/>
            <a:ext cx="5666442" cy="930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22667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2083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4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4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4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4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1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87" grpId="0" animBg="1"/>
      <p:bldP spid="1049289" grpId="0" animBg="1"/>
      <p:bldP spid="1049290" grpId="0"/>
      <p:bldP spid="1049291" grpId="0"/>
      <p:bldP spid="104929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9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9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7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8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9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50640" cy="4389107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250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3640983" y="2147917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251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5225828" y="-2"/>
            <a:ext cx="6966171" cy="4389107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25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5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5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9" name="直線コネクタ 13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5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56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831499" y="2152650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57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5852033" y="1616634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25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42550" y="1621367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565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4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4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4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14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49" grpId="0"/>
      <p:bldP spid="1049250" grpId="0" animBg="1"/>
      <p:bldP spid="1049251" grpId="0"/>
      <p:bldP spid="104925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5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5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57" grpId="0" animBg="1"/>
      <p:bldP spid="10492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6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8" name="図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04776" y="677953"/>
            <a:ext cx="8752511" cy="4157657"/>
          </a:xfrm>
          <a:prstGeom prst="rect">
            <a:avLst/>
          </a:prstGeom>
        </p:spPr>
      </p:pic>
      <p:sp>
        <p:nvSpPr>
          <p:cNvPr id="104907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9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7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72" name="涙形 7"/>
          <p:cNvSpPr/>
          <p:nvPr userDrawn="1"/>
        </p:nvSpPr>
        <p:spPr>
          <a:xfrm rot="8100000">
            <a:off x="2126621" y="770516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3" name="涙形 8"/>
          <p:cNvSpPr/>
          <p:nvPr userDrawn="1"/>
        </p:nvSpPr>
        <p:spPr>
          <a:xfrm rot="8100000">
            <a:off x="3174865" y="2507047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4" name="涙形 9"/>
          <p:cNvSpPr/>
          <p:nvPr userDrawn="1"/>
        </p:nvSpPr>
        <p:spPr>
          <a:xfrm rot="8100000">
            <a:off x="5202348" y="42287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5" name="涙形 10"/>
          <p:cNvSpPr/>
          <p:nvPr userDrawn="1"/>
        </p:nvSpPr>
        <p:spPr>
          <a:xfrm rot="8100000">
            <a:off x="7731584" y="870743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6" name="涙形 11"/>
          <p:cNvSpPr/>
          <p:nvPr userDrawn="1"/>
        </p:nvSpPr>
        <p:spPr>
          <a:xfrm rot="8100000">
            <a:off x="5334163" y="2060609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7" name="涙形 12"/>
          <p:cNvSpPr/>
          <p:nvPr userDrawn="1"/>
        </p:nvSpPr>
        <p:spPr>
          <a:xfrm rot="8100000">
            <a:off x="8753163" y="278713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07791" y="1101669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7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408597" y="2739164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485065" y="629350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326113" y="2494440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722493" y="1063802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3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9731382" y="2907655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2210184" y="717771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387" y="245430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6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281890" y="37285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7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413705" y="2007864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8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813197" y="817999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9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832704" y="2734390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9796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7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2" grpId="0" animBg="1"/>
      <p:bldP spid="1049073" grpId="0" animBg="1"/>
      <p:bldP spid="1049074" grpId="0" animBg="1"/>
      <p:bldP spid="1049075" grpId="0" animBg="1"/>
      <p:bldP spid="1049076" grpId="0" animBg="1"/>
      <p:bldP spid="1049077" grpId="0" animBg="1"/>
      <p:bldP spid="104907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1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7" name="図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04776" y="677953"/>
            <a:ext cx="8752511" cy="4157657"/>
          </a:xfrm>
          <a:prstGeom prst="rect">
            <a:avLst/>
          </a:prstGeom>
        </p:spPr>
      </p:pic>
      <p:sp>
        <p:nvSpPr>
          <p:cNvPr id="10490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2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503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2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9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50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3038957"/>
            <a:ext cx="9402435" cy="129014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01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72015" y="1958837"/>
            <a:ext cx="1034086" cy="103399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38588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0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2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1748813"/>
            <a:ext cx="9402435" cy="4200467"/>
          </a:xfrm>
        </p:spPr>
        <p:txBody>
          <a:bodyPr anchor="t">
            <a:noAutofit/>
          </a:bodyPr>
          <a:lstStyle>
            <a:lvl1pPr marL="288014" indent="-288014" algn="l">
              <a:lnSpc>
                <a:spcPct val="120000"/>
              </a:lnSpc>
              <a:spcBef>
                <a:spcPts val="800"/>
              </a:spcBef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+mn-lt"/>
              </a:defRPr>
            </a:lvl1pPr>
            <a:lvl2pPr marL="600030" indent="-288014"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1049231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72015" y="668693"/>
            <a:ext cx="1034086" cy="103399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279264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3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31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98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99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0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9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285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4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9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83599"/>
      </p:ext>
    </p:extLst>
  </p:cSld>
  <p:clrMapOvr>
    <a:masterClrMapping/>
  </p:clrMapOvr>
  <p:transition advTm="6812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435505"/>
      </p:ext>
    </p:extLst>
  </p:cSld>
  <p:clrMapOvr>
    <a:masterClrMapping/>
  </p:clrMapOvr>
  <p:transition advTm="6812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3B841-29D7-47CC-A5DE-94C310701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137151" tIns="68575" rIns="137151" bIns="68575"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E3FC47-A014-4725-91E2-7E13FC885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2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7" indent="0" algn="ctr">
              <a:buNone/>
              <a:defRPr sz="1600"/>
            </a:lvl8pPr>
            <a:lvl9pPr marL="365753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74F679-7902-4AA9-A748-1771DB14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B6CE5FC1-2C65-4BA5-8B58-795D428511B9}" type="datetime1">
              <a:rPr lang="fr-SN" smtClean="0"/>
              <a:t>26/09/2024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0160E-3C9E-488A-BF4E-0A6E1F34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FA621-1E76-452C-8B96-42F68DBA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D353-3628-4C3F-A255-3BA109C5E82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28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6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61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3729034"/>
            <a:ext cx="11072191" cy="674070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26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48890" y="5049181"/>
            <a:ext cx="8694220" cy="1020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63" name="円/楕円 8"/>
          <p:cNvSpPr/>
          <p:nvPr userDrawn="1"/>
        </p:nvSpPr>
        <p:spPr>
          <a:xfrm>
            <a:off x="4535691" y="518661"/>
            <a:ext cx="3088191" cy="3088191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264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670436" y="653407"/>
            <a:ext cx="2818701" cy="2818701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26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729872" y="4329100"/>
            <a:ext cx="8732257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60" name="直線コネクタ 11"/>
          <p:cNvCxnSpPr>
            <a:cxnSpLocks/>
          </p:cNvCxnSpPr>
          <p:nvPr userDrawn="1"/>
        </p:nvCxnSpPr>
        <p:spPr>
          <a:xfrm>
            <a:off x="1748890" y="492916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2514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14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1" grpId="0"/>
      <p:bldP spid="10492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63" grpId="0" animBg="1"/>
      <p:bldP spid="1049264" grpId="0"/>
      <p:bldP spid="104926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spc="200"/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AEF4D36-AE85-49C9-90DE-66D02B25727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210819" y="312823"/>
            <a:ext cx="11764610" cy="513344"/>
          </a:xfrm>
          <a:prstGeom prst="rect">
            <a:avLst/>
          </a:prstGeom>
        </p:spPr>
        <p:txBody>
          <a:bodyPr anchor="b"/>
          <a:lstStyle>
            <a:lvl1pPr algn="ctr">
              <a:defRPr sz="2667" baseline="0">
                <a:solidFill>
                  <a:srgbClr val="0099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94769" y="826167"/>
            <a:ext cx="9160934" cy="0"/>
          </a:xfrm>
          <a:prstGeom prst="line">
            <a:avLst/>
          </a:prstGeom>
          <a:ln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210820" y="1166193"/>
            <a:ext cx="11764609" cy="515509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1867"/>
              </a:lnSpc>
              <a:defRPr sz="1467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84019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正方形/長方形 11"/>
          <p:cNvSpPr/>
          <p:nvPr userDrawn="1"/>
        </p:nvSpPr>
        <p:spPr>
          <a:xfrm>
            <a:off x="0" y="0"/>
            <a:ext cx="12192000" cy="396906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955" name="正方形/長方形 8"/>
          <p:cNvSpPr/>
          <p:nvPr userDrawn="1"/>
        </p:nvSpPr>
        <p:spPr>
          <a:xfrm>
            <a:off x="0" y="3939057"/>
            <a:ext cx="12192000" cy="2918943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pic>
        <p:nvPicPr>
          <p:cNvPr id="2097182" name="図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711668" y="736565"/>
            <a:ext cx="553701" cy="279513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3" name="図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237183" y="787095"/>
            <a:ext cx="863742" cy="29965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4" name="図 3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645911" y="638690"/>
            <a:ext cx="1119183" cy="329331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5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115608" y="984549"/>
            <a:ext cx="964460" cy="27883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6" name="図 4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035394" y="726708"/>
            <a:ext cx="761922" cy="271810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4895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4299097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5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5750678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3650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フリーフォーム 6"/>
          <p:cNvSpPr/>
          <p:nvPr userDrawn="1"/>
        </p:nvSpPr>
        <p:spPr>
          <a:xfrm rot="5400000">
            <a:off x="-279343" y="279343"/>
            <a:ext cx="6858001" cy="6299314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 dirty="0">
              <a:solidFill>
                <a:schemeClr val="tx1"/>
              </a:solidFill>
            </a:endParaRPr>
          </a:p>
        </p:txBody>
      </p:sp>
      <p:sp>
        <p:nvSpPr>
          <p:cNvPr id="10489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04854" y="1358770"/>
            <a:ext cx="5551098" cy="426047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5867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2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576094" y="773706"/>
            <a:ext cx="5101010" cy="531059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883876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4" grpId="0" animBg="1"/>
      <p:bldP spid="104892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45080" y="2258869"/>
            <a:ext cx="9271835" cy="111012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 spc="1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57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59553" y="3398997"/>
            <a:ext cx="9271835" cy="1290143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133" spc="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57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570303" y="4509121"/>
            <a:ext cx="7051395" cy="2115235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80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8580" name="直角三角形 4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1" name="直角三角形 6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2" name="直角三角形 9"/>
          <p:cNvSpPr/>
          <p:nvPr userDrawn="1"/>
        </p:nvSpPr>
        <p:spPr>
          <a:xfrm>
            <a:off x="-8179" y="5288331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3" name="直角三角形 10"/>
          <p:cNvSpPr/>
          <p:nvPr userDrawn="1"/>
        </p:nvSpPr>
        <p:spPr>
          <a:xfrm>
            <a:off x="-8178" y="5555580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34508169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5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5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7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5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5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5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580" grpId="0" animBg="1"/>
      <p:bldP spid="1048581" grpId="0" animBg="1"/>
      <p:bldP spid="1048582" grpId="0" animBg="1"/>
      <p:bldP spid="1048583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正方形/長方形 2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8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1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16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195087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A6FC5A-9CED-417A-B4D3-6037B1189185}" type="datetime1">
              <a:rPr lang="fr-SN" smtClean="0"/>
              <a:t>26/09/2024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809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spc="200"/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AEF4D36-AE85-49C9-90DE-66D02B25727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210819" y="312823"/>
            <a:ext cx="11764610" cy="513344"/>
          </a:xfrm>
          <a:prstGeom prst="rect">
            <a:avLst/>
          </a:prstGeom>
        </p:spPr>
        <p:txBody>
          <a:bodyPr anchor="b"/>
          <a:lstStyle>
            <a:lvl1pPr algn="ctr">
              <a:defRPr sz="2667" baseline="0">
                <a:solidFill>
                  <a:srgbClr val="0099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94769" y="826167"/>
            <a:ext cx="9160934" cy="0"/>
          </a:xfrm>
          <a:prstGeom prst="line">
            <a:avLst/>
          </a:prstGeom>
          <a:ln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210820" y="1166193"/>
            <a:ext cx="11764609" cy="515509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1867"/>
              </a:lnSpc>
              <a:defRPr sz="1467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169501"/>
      </p:ext>
    </p:extLst>
  </p:cSld>
  <p:clrMapOvr>
    <a:masterClrMapping/>
  </p:clrMapOvr>
  <p:transition advTm="6812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15534" y="2358190"/>
            <a:ext cx="9152467" cy="123524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2933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07067" y="3798044"/>
            <a:ext cx="9160934" cy="7112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1507067" y="3625516"/>
            <a:ext cx="91609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72204"/>
      </p:ext>
    </p:extLst>
  </p:cSld>
  <p:clrMapOvr>
    <a:masterClrMapping/>
  </p:clrMapOvr>
  <p:transition advTm="6812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正方形/長方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980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6238121" y="3886199"/>
            <a:ext cx="5953878" cy="2190511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206" name="グループ化 8"/>
          <p:cNvGrpSpPr/>
          <p:nvPr userDrawn="1"/>
        </p:nvGrpSpPr>
        <p:grpSpPr>
          <a:xfrm>
            <a:off x="0" y="0"/>
            <a:ext cx="7176213" cy="6856414"/>
            <a:chOff x="0" y="0"/>
            <a:chExt cx="10763386" cy="10284621"/>
          </a:xfrm>
        </p:grpSpPr>
        <p:sp>
          <p:nvSpPr>
            <p:cNvPr id="1048981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8982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048983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1681" y="788708"/>
            <a:ext cx="5952833" cy="2186926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898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3345" y="3748029"/>
            <a:ext cx="5282151" cy="11965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4878" y="3066143"/>
            <a:ext cx="5282151" cy="69374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29874" y="2452629"/>
            <a:ext cx="5282151" cy="11965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521407" y="1770743"/>
            <a:ext cx="5282151" cy="69374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7227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4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0" grpId="0"/>
      <p:bldP spid="1048983" grpId="0"/>
      <p:bldP spid="104898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748F-67B4-4A89-A492-2A453E312F33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84408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21" name="タイトル 1"/>
          <p:cNvSpPr>
            <a:spLocks noGrp="1"/>
          </p:cNvSpPr>
          <p:nvPr>
            <p:ph type="title" hasCustomPrompt="1"/>
          </p:nvPr>
        </p:nvSpPr>
        <p:spPr>
          <a:xfrm>
            <a:off x="364866" y="2228867"/>
            <a:ext cx="4980986" cy="2370263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6000"/>
              </a:lnSpc>
              <a:defRPr sz="6400" spc="4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048822" name="正方形/長方形 5"/>
          <p:cNvSpPr/>
          <p:nvPr userDrawn="1"/>
        </p:nvSpPr>
        <p:spPr>
          <a:xfrm>
            <a:off x="5497254" y="2108854"/>
            <a:ext cx="60012" cy="2370263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8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5917" y="2213865"/>
            <a:ext cx="5671122" cy="21602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9745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1" grpId="0"/>
      <p:bldP spid="1048822" grpId="0" animBg="1"/>
      <p:bldP spid="10488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8682-B8F5-4058-BB2B-E9E01667708D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00533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B62C-3943-4C7E-AF94-B68FA8284D09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6974864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EB-5781-4344-ACDF-C6085A1E757C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565439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B80A-0AAD-4E2D-AF72-5D38D016437E}" type="datetime1">
              <a:rPr lang="fr-SN" smtClean="0"/>
              <a:t>26/09/2024</a:t>
            </a:fld>
            <a:endParaRPr lang="fr-S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821373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D968-9BF9-4A91-908E-05400CF75AB5}" type="datetime1">
              <a:rPr lang="fr-SN" smtClean="0"/>
              <a:t>26/09/2024</a:t>
            </a:fld>
            <a:endParaRPr lang="fr-S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836800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8258-ADDF-4ED7-AC36-EB091AE22650}" type="datetime1">
              <a:rPr lang="fr-SN" smtClean="0"/>
              <a:t>26/09/2024</a:t>
            </a:fld>
            <a:endParaRPr lang="fr-S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6146911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1C63-7A68-4881-9DC3-AA843E57344E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5059361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8849-F7D9-477E-B343-F5A4F70C321F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2598766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9105-E273-403A-9324-ECB415ED36C8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4833249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2A30-3828-40EA-B1A6-2DE1BA06704D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04529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707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0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628800"/>
            <a:ext cx="10706118" cy="1175849"/>
          </a:xfrm>
        </p:spPr>
        <p:txBody>
          <a:bodyPr anchor="b">
            <a:noAutofit/>
          </a:bodyPr>
          <a:lstStyle>
            <a:lvl1pPr algn="ctr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948947"/>
            <a:ext cx="10706118" cy="21602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4479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0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A2B51F-BF86-BBB9-BF6A-80EBBFFD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C44530-79CC-6D3D-4D6B-7BBE334AD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F1B159-66E6-57A7-6C32-3BED1739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0704-FEED-401D-A59F-1B088B77287A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3C3BE-50E0-B140-6054-A0C884B0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808004-1695-A335-816D-FEFDDC6D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79091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BEAD1-FC02-D566-9BC6-00678A4C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4BA41-8A75-FF73-C2B6-9E4BE93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1F53FF-EFF8-D9DC-9F35-C6344BF4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26EE-04D3-4979-905D-11269E9CD817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8C790-A686-0B4E-98AD-7010F5BF3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DBA849-45F6-BAF0-445E-0FC62F0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5463392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6CEA1-5F5B-E935-D0D4-D71251B4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22FC-778C-DDA7-AECA-7C96AFDB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E8134-9552-F21D-AA7D-BA690AB7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F612-ED27-437B-85D2-8513DC55AFD4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A3490-F51B-A283-1341-DD55756D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3B715D-4D06-AB51-22A3-EB950DC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555316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B04-C65D-6F25-C4B4-3AB15D3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40F6-1327-CACF-1FF8-1A898E0C1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8656C5-3182-1F91-D662-9DF2ADFDB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E0BE55-1CF7-F81E-45CE-1F36F553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C592-03E8-407F-8653-983FFB1C4B72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EB375C-7E15-D379-B3D5-548CC0D2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0A5088-67B7-6F8E-6A66-3F7AB71A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8789326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560F6-8D70-7138-C94D-83C14DB4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63D06F-D3F6-698C-F741-4BF432E8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2A7200-330D-B947-F7D6-FDB565C5D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4770A6-AB8A-D100-0F85-519DC5BAD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CC1DBF-2369-8F29-D515-7F74CE3E1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2DFE7D8-4302-44C0-05AD-16AAA115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60A3-DAA1-49FF-A896-74FA21765908}" type="datetime1">
              <a:rPr lang="fr-SN" smtClean="0"/>
              <a:t>26/09/2024</a:t>
            </a:fld>
            <a:endParaRPr lang="fr-SN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C1EAD11-495F-6124-FA1B-2B6C9AAE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8C38BC-6A4C-67E1-EE4F-193B95D7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196741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441A42-767D-886D-E31E-FD05696A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3DCF12-2CA2-B2EF-4A16-E0BA8F34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DF77A-A1EA-468F-8CD8-8AA20589F0C3}" type="datetime1">
              <a:rPr lang="fr-SN" smtClean="0"/>
              <a:t>26/09/2024</a:t>
            </a:fld>
            <a:endParaRPr lang="fr-S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0FE227-E7C8-80D0-7A32-0950C541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830BD6-9A86-C1C0-3904-4A9DFEA7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0966318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A273F0-3FB5-FB86-4ABA-A0ADD8B6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7EAF-D91D-49F7-8664-07F45FCF1243}" type="datetime1">
              <a:rPr lang="fr-SN" smtClean="0"/>
              <a:t>26/09/2024</a:t>
            </a:fld>
            <a:endParaRPr lang="fr-S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788B1F-701E-55D6-CEC3-87C518FD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76F299-977C-320A-75A2-8FF12B27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4254032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FF2B2-84EE-1F05-9493-8176BC2D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E71DC-996E-69FA-30E1-F9959F86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9134B5-962D-F56E-9ABF-A36289C3B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F30281-2D2F-1343-7A64-A3B5B5C5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5FE6-29C6-4C6E-9F49-DF989D7C270A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8CAFE4-2A02-65A9-0EF8-7F6127E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8211B4-B011-B46F-FA03-8F3F5726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6012020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4D30B-5FCA-D7D3-85FF-D3A15210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80D014-6464-1B8F-2055-F1F0D0CD2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S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FC6F16-5642-DF6D-2D53-49DAA40F1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69D157-3262-43AF-F5E9-0F9FA44D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853A-0D1F-40DC-859F-39F2A78FFEE8}" type="datetime1">
              <a:rPr lang="fr-SN" smtClean="0"/>
              <a:t>26/09/2024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E9D6A4-E82B-A249-5016-F8F3D231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66B0FC-B55E-C131-7F69-BAB6BD50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9551052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E1EA8-7AF5-9BC7-A22E-4C79C69F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13E52-C3DF-C57E-407D-0CD0C5FD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D9DC07-C79A-7594-C13E-5F74D879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B5F4-91AC-4D15-82D8-CAAD046D387C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46D1A-7C6B-8C60-F016-041D23CD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4E743-165A-6971-C36A-FB6A7742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46473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円/楕円 16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801" name="円/楕円 17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802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03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04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05863" y="1988841"/>
            <a:ext cx="6301247" cy="291032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05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922053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0" grpId="0" animBg="1"/>
      <p:bldP spid="1048801" grpId="0" animBg="1"/>
      <p:bldP spid="10488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05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FFA344-14D9-99E6-59CA-4FD48B238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8B8368-208C-B177-7AA1-A2970596E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9123F3-7EFD-1745-B92D-F33B1CBD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CCEB-E5CE-4414-8548-835D7CD518BB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4A906C-77CF-1932-CC33-5B58E129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C99AFD-A943-C5AE-0B28-EA4E7586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10467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2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9" name="直線コネクタ 9"/>
          <p:cNvCxnSpPr>
            <a:cxnSpLocks/>
          </p:cNvCxnSpPr>
          <p:nvPr userDrawn="1"/>
        </p:nvCxnSpPr>
        <p:spPr>
          <a:xfrm flipV="1">
            <a:off x="1595588" y="1223947"/>
            <a:ext cx="8491202" cy="481126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03" name="図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3501904">
            <a:off x="-1129803" y="6789093"/>
            <a:ext cx="956504" cy="956587"/>
          </a:xfrm>
          <a:prstGeom prst="rect">
            <a:avLst/>
          </a:prstGeom>
        </p:spPr>
      </p:pic>
      <p:sp>
        <p:nvSpPr>
          <p:cNvPr id="104952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65935" y="3759037"/>
            <a:ext cx="5788856" cy="120585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65935" y="4989174"/>
            <a:ext cx="5788856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6" name="グループ化 19"/>
          <p:cNvGrpSpPr/>
          <p:nvPr userDrawn="1"/>
        </p:nvGrpSpPr>
        <p:grpSpPr>
          <a:xfrm>
            <a:off x="1655642" y="4479117"/>
            <a:ext cx="2609996" cy="390043"/>
            <a:chOff x="4732716" y="5998594"/>
            <a:chExt cx="2970330" cy="443931"/>
          </a:xfrm>
        </p:grpSpPr>
        <p:sp>
          <p:nvSpPr>
            <p:cNvPr id="104952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2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715133" y="44601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7" name="グループ化 21"/>
          <p:cNvGrpSpPr/>
          <p:nvPr userDrawn="1"/>
        </p:nvGrpSpPr>
        <p:grpSpPr>
          <a:xfrm>
            <a:off x="4116128" y="3087917"/>
            <a:ext cx="2609996" cy="390043"/>
            <a:chOff x="4732716" y="5998594"/>
            <a:chExt cx="2970330" cy="443931"/>
          </a:xfrm>
        </p:grpSpPr>
        <p:sp>
          <p:nvSpPr>
            <p:cNvPr id="1049531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32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75620" y="30689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8" name="グループ化 25"/>
          <p:cNvGrpSpPr/>
          <p:nvPr userDrawn="1"/>
        </p:nvGrpSpPr>
        <p:grpSpPr>
          <a:xfrm>
            <a:off x="6666633" y="1647757"/>
            <a:ext cx="2609996" cy="390043"/>
            <a:chOff x="4732716" y="5998594"/>
            <a:chExt cx="2970330" cy="443931"/>
          </a:xfrm>
        </p:grpSpPr>
        <p:sp>
          <p:nvSpPr>
            <p:cNvPr id="1049534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35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6125" y="1628800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978" y="3669301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450259" y="2291306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64" y="848714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4842" y="4089073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765341" y="2708921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15846" y="1268760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80" name="直線コネクタ 29"/>
          <p:cNvCxnSpPr>
            <a:cxnSpLocks/>
          </p:cNvCxnSpPr>
          <p:nvPr userDrawn="1"/>
        </p:nvCxnSpPr>
        <p:spPr>
          <a:xfrm>
            <a:off x="5735929" y="4929167"/>
            <a:ext cx="6456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1847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314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4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20755"/>
            <a:ext cx="10972800" cy="4905409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104864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4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5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33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30" name="直線コネクタ 12"/>
          <p:cNvCxnSpPr>
            <a:cxnSpLocks/>
          </p:cNvCxnSpPr>
          <p:nvPr userDrawn="1"/>
        </p:nvCxnSpPr>
        <p:spPr>
          <a:xfrm flipV="1">
            <a:off x="11527074" y="6339324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1" name="直角三角形 7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2" name="直角三角形 9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7155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</p:sldLayoutIdLst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1" grpId="0" animBg="1"/>
      <p:bldP spid="1048652" grpId="0" animBg="1"/>
    </p:bldLst>
  </p:timing>
  <p:hf hdr="0" ftr="0" dt="0"/>
  <p:txStyles>
    <p:titleStyle>
      <a:lvl1pPr algn="l" defTabSz="1088556" rtl="0" eaLnBrk="1" latinLnBrk="0" hangingPunct="1">
        <a:spcBef>
          <a:spcPct val="0"/>
        </a:spcBef>
        <a:buNone/>
        <a:defRPr sz="4000" kern="1200" spc="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A1F8-88FC-42C9-8274-2909BB3AC952}" type="datetime1">
              <a:rPr lang="fr-SN" smtClean="0"/>
              <a:t>26/09/2024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2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833E25-19ED-4657-849B-F753A12D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3E424C-87AA-D3D8-1031-954CECEA4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FAAAD8-1065-BA26-EBB5-1B353B0CC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39A0F-6DE4-4E3D-BA41-C22934D83BB1}" type="datetime1">
              <a:rPr lang="fr-SN" smtClean="0"/>
              <a:t>26/09/2024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DB1DB1-B8CD-3C3F-6384-24507161B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FC2AA-B56F-A315-0B22-5B3461012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8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Image 8">
            <a:extLst>
              <a:ext uri="{FF2B5EF4-FFF2-40B4-BE49-F238E27FC236}">
                <a16:creationId xmlns:a16="http://schemas.microsoft.com/office/drawing/2014/main" id="{D3636619-2AD3-042F-FF51-816054CA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2053193"/>
            <a:ext cx="3635563" cy="18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chemin horizontal 3">
            <a:extLst>
              <a:ext uri="{FF2B5EF4-FFF2-40B4-BE49-F238E27FC236}">
                <a16:creationId xmlns:a16="http://schemas.microsoft.com/office/drawing/2014/main" id="{62F7C54C-59C4-C55C-5907-4A8D0D57EF6D}"/>
              </a:ext>
            </a:extLst>
          </p:cNvPr>
          <p:cNvSpPr>
            <a:spLocks/>
          </p:cNvSpPr>
          <p:nvPr/>
        </p:nvSpPr>
        <p:spPr bwMode="auto">
          <a:xfrm>
            <a:off x="2895598" y="3360109"/>
            <a:ext cx="6400796" cy="1315169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25400">
            <a:solidFill>
              <a:srgbClr val="119EC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altLang="fr-FR" sz="2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kumimoji="0" lang="fr-SN" alt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SN" altLang="fr-F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fr-FR" alt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Etude et mise en place d’une plateforme de gestion de conférence</a:t>
            </a:r>
            <a:endParaRPr kumimoji="0" lang="fr-FR" altLang="fr-F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1D14EB-05DF-2A58-0337-E13CAE2FD03F}"/>
              </a:ext>
            </a:extLst>
          </p:cNvPr>
          <p:cNvSpPr txBox="1"/>
          <p:nvPr/>
        </p:nvSpPr>
        <p:spPr>
          <a:xfrm>
            <a:off x="3073496" y="4675278"/>
            <a:ext cx="3022500" cy="139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Présenté par :</a:t>
            </a:r>
            <a:endParaRPr kumimoji="0" lang="fr-S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M.Hamza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Barka </a:t>
            </a: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BARKA</a:t>
            </a:r>
            <a:endParaRPr kumimoji="0" lang="fr-S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M.Pretty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FOUABOUO</a:t>
            </a:r>
            <a:endParaRPr kumimoji="0" lang="fr-SN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6A67DE-D564-2038-3576-C7E0B0E7022E}"/>
              </a:ext>
            </a:extLst>
          </p:cNvPr>
          <p:cNvSpPr txBox="1"/>
          <p:nvPr/>
        </p:nvSpPr>
        <p:spPr>
          <a:xfrm>
            <a:off x="2967787" y="-109875"/>
            <a:ext cx="625642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REPUBLIQUE DU SENEGAL</a:t>
            </a:r>
            <a:endParaRPr lang="fr-S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0EAB1C-96C2-82F5-3C33-5400BE0E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54" y="376240"/>
            <a:ext cx="1685290" cy="9239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EEFBE83-C807-1017-900D-F48D2D62C472}"/>
              </a:ext>
            </a:extLst>
          </p:cNvPr>
          <p:cNvSpPr txBox="1"/>
          <p:nvPr/>
        </p:nvSpPr>
        <p:spPr>
          <a:xfrm>
            <a:off x="3044791" y="1161942"/>
            <a:ext cx="6102416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peuple</a:t>
            </a:r>
            <a:r>
              <a:rPr lang="fr-FR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-un but</a:t>
            </a:r>
            <a:r>
              <a:rPr lang="fr-FR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-une Foi</a:t>
            </a:r>
            <a:endParaRPr lang="fr-S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87A9F4-A6B4-5DAC-D36F-B25C53621665}"/>
              </a:ext>
            </a:extLst>
          </p:cNvPr>
          <p:cNvSpPr txBox="1"/>
          <p:nvPr/>
        </p:nvSpPr>
        <p:spPr>
          <a:xfrm>
            <a:off x="2549869" y="1432056"/>
            <a:ext cx="7092255" cy="919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Ministère de l’Enseignement Supérieur, de la Recherche et de l’Innovation</a:t>
            </a:r>
            <a:endParaRPr lang="fr-SN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Direction de l’Enseignement Supérieur Privé</a:t>
            </a:r>
            <a:r>
              <a:rPr lang="fr-S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Institut Supérieur d’Informatique</a:t>
            </a:r>
            <a:endParaRPr lang="fr-SN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037D36-9AB5-0347-3F05-D7204B1072F3}"/>
              </a:ext>
            </a:extLst>
          </p:cNvPr>
          <p:cNvSpPr txBox="1"/>
          <p:nvPr/>
        </p:nvSpPr>
        <p:spPr>
          <a:xfrm>
            <a:off x="6444722" y="4675278"/>
            <a:ext cx="2938111" cy="978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Sous la direction de :</a:t>
            </a:r>
            <a:endParaRPr kumimoji="0" lang="fr-S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Dr.Latyr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NDIAYE</a:t>
            </a:r>
            <a:endParaRPr kumimoji="0" lang="fr-SN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uban courbé vers le haut 3">
            <a:extLst>
              <a:ext uri="{FF2B5EF4-FFF2-40B4-BE49-F238E27FC236}">
                <a16:creationId xmlns:a16="http://schemas.microsoft.com/office/drawing/2014/main" id="{8F06A70C-A0B8-FD61-A9B6-A9F9BBA41547}"/>
              </a:ext>
            </a:extLst>
          </p:cNvPr>
          <p:cNvSpPr/>
          <p:nvPr/>
        </p:nvSpPr>
        <p:spPr>
          <a:xfrm>
            <a:off x="2508179" y="6175789"/>
            <a:ext cx="7175634" cy="444638"/>
          </a:xfrm>
          <a:prstGeom prst="ellipseRibbon2">
            <a:avLst/>
          </a:prstGeom>
          <a:solidFill>
            <a:sysClr val="window" lastClr="FFFFFF"/>
          </a:solidFill>
          <a:ln w="12700" cap="flat" cmpd="sng" algn="ctr">
            <a:solidFill>
              <a:srgbClr val="119EC5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Année académique : 2023/2024</a:t>
            </a:r>
            <a:endParaRPr kumimoji="0" lang="fr-S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fr-S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6857E86-51A8-AB3B-2B79-8BBF5103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b="1" smtClean="0"/>
              <a:t>1</a:t>
            </a:fld>
            <a:endParaRPr lang="fr-SN" b="1" dirty="0"/>
          </a:p>
        </p:txBody>
      </p:sp>
    </p:spTree>
    <p:extLst>
      <p:ext uri="{BB962C8B-B14F-4D97-AF65-F5344CB8AC3E}">
        <p14:creationId xmlns:p14="http://schemas.microsoft.com/office/powerpoint/2010/main" val="22328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5" grpId="0"/>
      <p:bldP spid="11" grpId="0"/>
      <p:bldP spid="14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09AD57-1C92-24DE-ADFF-7126131F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0"/>
            <a:ext cx="5759450" cy="32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9137B6-53D6-2F2C-08A3-3C31DCDA0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7" y="-46070"/>
            <a:ext cx="5530850" cy="32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82D7EF-9285-0B38-F430-FAA0F1DA2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1938"/>
            <a:ext cx="5765800" cy="345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EE9BB3-6DAE-E21E-5080-A80A9D8FD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7" y="3429000"/>
            <a:ext cx="5530850" cy="331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538F0BA-78BC-1014-DE16-798D6C8C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743" y="6379429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10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D23558-A505-CA79-ED2E-8D27A664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31"/>
            <a:ext cx="5759450" cy="32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DEFA49-0DE4-41A1-383E-6A08509B3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82" y="750831"/>
            <a:ext cx="5759450" cy="323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CD0D47-A8F8-7BA9-4E09-AF9EE79E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49" y="4189006"/>
            <a:ext cx="5759450" cy="250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71103CE-E6F9-2E0D-49DE-5479468D3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82" y="4189006"/>
            <a:ext cx="5759450" cy="250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0DD5568-AB97-F5CF-4D0C-89974C83E64B}"/>
              </a:ext>
            </a:extLst>
          </p:cNvPr>
          <p:cNvSpPr txBox="1"/>
          <p:nvPr/>
        </p:nvSpPr>
        <p:spPr>
          <a:xfrm>
            <a:off x="4378970" y="-1"/>
            <a:ext cx="3818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</a:rPr>
              <a:t>Test de la 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C2F95B-7495-62CC-8848-B3BF9DB9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432" y="6328752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/>
              <a:t>11</a:t>
            </a:fld>
            <a:endParaRPr lang="fr-SN" b="1" dirty="0"/>
          </a:p>
        </p:txBody>
      </p:sp>
    </p:spTree>
    <p:extLst>
      <p:ext uri="{BB962C8B-B14F-4D97-AF65-F5344CB8AC3E}">
        <p14:creationId xmlns:p14="http://schemas.microsoft.com/office/powerpoint/2010/main" val="40241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D06B15-515B-C438-C4E2-206C39DD9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550"/>
            <a:ext cx="5759450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A5E04C-4A71-3581-F205-5ED7792F8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72" y="336550"/>
            <a:ext cx="5765800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6CD289-B343-1634-A478-853262CAD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78" y="3806629"/>
            <a:ext cx="57658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49C6792-E083-3C23-C9EF-BDC9AE06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12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7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FAFC13-6B7F-3045-6DB2-D9140C023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732"/>
            <a:ext cx="5759450" cy="2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8A7066-96AA-1C01-83F9-2BDB63CC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2980"/>
            <a:ext cx="5759450" cy="21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5BCAED-A915-EA34-002B-DE6835703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624" y="962757"/>
            <a:ext cx="6258376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07FD03-E726-6DE6-F81F-C09A6FB4A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89" y="4071082"/>
            <a:ext cx="4505079" cy="23648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935ABE-8D16-0B50-9FE9-B827D70D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245" y="6351831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13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9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-9939" y="96097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05" y="201840"/>
            <a:ext cx="9644188" cy="505192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  <a:latin typeface="+mn-lt"/>
              </a:rPr>
              <a:t>Etude des différentes solutions libres et propriétaires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D0AF207-54EF-0650-35EB-BDFD633E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86032"/>
              </p:ext>
            </p:extLst>
          </p:nvPr>
        </p:nvGraphicFramePr>
        <p:xfrm>
          <a:off x="818147" y="960977"/>
          <a:ext cx="10557479" cy="5189991"/>
        </p:xfrm>
        <a:graphic>
          <a:graphicData uri="http://schemas.openxmlformats.org/drawingml/2006/table">
            <a:tbl>
              <a:tblPr firstRow="1" firstCol="1" bandRow="1"/>
              <a:tblGrid>
                <a:gridCol w="3517977">
                  <a:extLst>
                    <a:ext uri="{9D8B030D-6E8A-4147-A177-3AD203B41FA5}">
                      <a16:colId xmlns:a16="http://schemas.microsoft.com/office/drawing/2014/main" val="2546054436"/>
                    </a:ext>
                  </a:extLst>
                </a:gridCol>
                <a:gridCol w="3519751">
                  <a:extLst>
                    <a:ext uri="{9D8B030D-6E8A-4147-A177-3AD203B41FA5}">
                      <a16:colId xmlns:a16="http://schemas.microsoft.com/office/drawing/2014/main" val="3715265314"/>
                    </a:ext>
                  </a:extLst>
                </a:gridCol>
                <a:gridCol w="3519751">
                  <a:extLst>
                    <a:ext uri="{9D8B030D-6E8A-4147-A177-3AD203B41FA5}">
                      <a16:colId xmlns:a16="http://schemas.microsoft.com/office/drawing/2014/main" val="3125111426"/>
                    </a:ext>
                  </a:extLst>
                </a:gridCol>
              </a:tblGrid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Fonctionnalité</a:t>
                      </a:r>
                      <a:endParaRPr lang="fr-FR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Solutions Libres</a:t>
                      </a:r>
                      <a:endParaRPr lang="fr-FR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Solutions</a:t>
                      </a:r>
                      <a:r>
                        <a:rPr lang="fr-FR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Propriétaires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26317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Exemples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Issabel PBX, FreePBX, Asterisk, Kamailio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Cisco CUCM, Avaya IP Office, 3CX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82964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Gestion des Appels VoIP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42782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Vidéoconférence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mais souvent via modules additionnels ou configurations spécifiques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intégrée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37518"/>
                  </a:ext>
                </a:extLst>
              </a:tr>
              <a:tr h="10200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</a:t>
                      </a:r>
                      <a:r>
                        <a:rPr lang="fr-FR" sz="1100" b="1" kern="1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WebRTC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mais peut nécessiter des configurations ou modules supplémentaires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 pour 3CX, sinon non supporté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51791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Sécurité Avancée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SRTP, TLS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SRTP, TLS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9659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Interface Utilisateur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ou CLI, variable en fonction de la solution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Web, CLI, souvent plus intuitive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4065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Communauté et Support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Communautaire avec documentation en ligne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commercial avec documentation étendue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08372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Facilité d'Utilisation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2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 à élever, certaines solutions nécessitent une configuration technique</a:t>
                      </a:r>
                      <a:endParaRPr lang="fr-FR" sz="105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Élevée, interfaces généralement </a:t>
                      </a:r>
                      <a:r>
                        <a:rPr lang="fr-FR" sz="105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plus intuitives</a:t>
                      </a:r>
                      <a:endParaRPr lang="fr-FR" sz="9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777854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Coût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Gratuit ou coût modéré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Élevé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4947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Personnalisation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Très élevée, hautement configurable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Moyenne, moins flexible en comparaison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086143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Scalabilité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 à élever, dépend du déploiement et de la configuration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Très élevée, adaptée aux grandes entreprises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2587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Multiplateforme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664495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8B677D-48A0-A161-AABA-D5256C83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14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2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>
            <a:extLst>
              <a:ext uri="{FF2B5EF4-FFF2-40B4-BE49-F238E27FC236}">
                <a16:creationId xmlns:a16="http://schemas.microsoft.com/office/drawing/2014/main" id="{C05B627A-5524-5A39-D1C6-6D4EB46AD763}"/>
              </a:ext>
            </a:extLst>
          </p:cNvPr>
          <p:cNvSpPr txBox="1">
            <a:spLocks/>
          </p:cNvSpPr>
          <p:nvPr/>
        </p:nvSpPr>
        <p:spPr>
          <a:xfrm>
            <a:off x="3229907" y="108627"/>
            <a:ext cx="5732185" cy="6739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chemeClr val="bg1"/>
                </a:solidFill>
                <a:latin typeface="+mn-lt"/>
              </a:rPr>
              <a:t>5) Vérifications des Objectifs</a:t>
            </a:r>
            <a:endParaRPr lang="fr-SN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FB9973-947F-1B3C-92E6-1C50B6DCDFAC}"/>
              </a:ext>
            </a:extLst>
          </p:cNvPr>
          <p:cNvSpPr txBox="1"/>
          <p:nvPr/>
        </p:nvSpPr>
        <p:spPr>
          <a:xfrm>
            <a:off x="5599416" y="1243335"/>
            <a:ext cx="64417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b="1" dirty="0">
                <a:solidFill>
                  <a:schemeClr val="bg1"/>
                </a:solidFill>
              </a:rPr>
              <a:t>Objectifs Atteints 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</a:rPr>
              <a:t>Configuration et Déploiement de Base.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</a:rPr>
              <a:t>Gestion des Utilisateurs et des Conférences.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Intégration et Compatibilité.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Tests de solution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8DFE9D-8D4A-BE8D-0642-F1F170DA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354"/>
            <a:ext cx="5599416" cy="59436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78A6DC-C8FE-FA28-5802-682F5886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15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6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108340-8E5A-9AD8-3BE5-1C7FEB57A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46" y="0"/>
            <a:ext cx="12249646" cy="6858000"/>
          </a:xfrm>
          <a:scene3d>
            <a:camera prst="orthographicFront"/>
            <a:lightRig rig="threePt" dir="t"/>
          </a:scene3d>
          <a:sp3d prstMaterial="dkEdge">
            <a:bevelT w="114300" prst="hardEdge"/>
            <a:bevelB prst="slope"/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7E372C-8EAF-9F72-C095-CECCDB75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35" y="52567"/>
            <a:ext cx="2539682" cy="25396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F9CDCD-5409-44FB-6BF5-317B82CA0A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318"/>
            <a:ext cx="2539682" cy="253968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F18889-1933-C37C-4119-100971CF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16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8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E7E372C-8EAF-9F72-C095-CECCDB75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" y="5120640"/>
            <a:ext cx="1745383" cy="17453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F9CDCD-5409-44FB-6BF5-317B82CA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907" y="71488"/>
            <a:ext cx="1956093" cy="195609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58D69DC-8F2E-B521-2F9C-FE5B4C6AA697}"/>
              </a:ext>
            </a:extLst>
          </p:cNvPr>
          <p:cNvSpPr txBox="1">
            <a:spLocks/>
          </p:cNvSpPr>
          <p:nvPr/>
        </p:nvSpPr>
        <p:spPr>
          <a:xfrm>
            <a:off x="4852898" y="478767"/>
            <a:ext cx="3364160" cy="6739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bg1"/>
                </a:solidFill>
                <a:latin typeface="+mn-lt"/>
              </a:rPr>
              <a:t>6) Conclusion</a:t>
            </a:r>
            <a:endParaRPr lang="fr-SN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AA1D59E5-8839-3F81-8B90-0D146DDE06C6}"/>
              </a:ext>
            </a:extLst>
          </p:cNvPr>
          <p:cNvSpPr txBox="1">
            <a:spLocks/>
          </p:cNvSpPr>
          <p:nvPr/>
        </p:nvSpPr>
        <p:spPr>
          <a:xfrm>
            <a:off x="2957125" y="1292088"/>
            <a:ext cx="6385657" cy="53552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801F9-72E0-C8E4-8784-CF3B15BE01D0}"/>
              </a:ext>
            </a:extLst>
          </p:cNvPr>
          <p:cNvSpPr txBox="1"/>
          <p:nvPr/>
        </p:nvSpPr>
        <p:spPr>
          <a:xfrm>
            <a:off x="2285999" y="1234909"/>
            <a:ext cx="84979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b="1" dirty="0">
                <a:solidFill>
                  <a:schemeClr val="bg1"/>
                </a:solidFill>
              </a:rPr>
              <a:t>Bilan:</a:t>
            </a: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Notre étude a développé une solution ToIP répondant aux besoins de sécurité, fiabilité, et convivialité, améliorant la collaboration, réduisant les coûts, et renforçant la sécurité des communications. Les résultats obtenues motivent à poursuivre l’optimisation de ces solutions pour maximiser leur potentiel futur.</a:t>
            </a:r>
          </a:p>
          <a:p>
            <a:pPr algn="just"/>
            <a:endParaRPr lang="fr-SN" sz="2400" dirty="0">
              <a:solidFill>
                <a:schemeClr val="bg1"/>
              </a:solidFill>
            </a:endParaRPr>
          </a:p>
          <a:p>
            <a:pPr algn="just"/>
            <a:r>
              <a:rPr lang="fr-FR" sz="2400" b="1" dirty="0">
                <a:solidFill>
                  <a:schemeClr val="bg1"/>
                </a:solidFill>
              </a:rPr>
              <a:t>Perspectives: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400" dirty="0">
                <a:solidFill>
                  <a:schemeClr val="bg1"/>
                </a:solidFill>
              </a:rPr>
              <a:t>La redondance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400" dirty="0">
                <a:solidFill>
                  <a:schemeClr val="bg1"/>
                </a:solidFill>
              </a:rPr>
              <a:t>System de VPN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400" dirty="0">
                <a:solidFill>
                  <a:schemeClr val="bg1"/>
                </a:solidFill>
              </a:rPr>
              <a:t>Supervision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400" dirty="0">
                <a:solidFill>
                  <a:schemeClr val="bg1"/>
                </a:solidFill>
              </a:rPr>
              <a:t>Intégration de IA</a:t>
            </a:r>
          </a:p>
          <a:p>
            <a:pPr algn="just"/>
            <a:endParaRPr lang="fr-FR" sz="2400" b="1" dirty="0">
              <a:solidFill>
                <a:schemeClr val="bg1"/>
              </a:solidFill>
            </a:endParaRP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C4D9031-DA8F-5ADE-89A0-8907EB87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17</a:t>
            </a:fld>
            <a:endParaRPr lang="fr-S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2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79E5211-29E2-7EBB-3D0D-45E6311C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7E399-FDD5-6990-E820-DAFD149A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18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5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e 79">
            <a:extLst>
              <a:ext uri="{FF2B5EF4-FFF2-40B4-BE49-F238E27FC236}">
                <a16:creationId xmlns:a16="http://schemas.microsoft.com/office/drawing/2014/main" id="{152648BD-9E28-5007-EBB3-5DF46D39C6FA}"/>
              </a:ext>
            </a:extLst>
          </p:cNvPr>
          <p:cNvGrpSpPr/>
          <p:nvPr/>
        </p:nvGrpSpPr>
        <p:grpSpPr>
          <a:xfrm>
            <a:off x="12568758" y="1340800"/>
            <a:ext cx="4164130" cy="1068407"/>
            <a:chOff x="6811761" y="1390849"/>
            <a:chExt cx="4164130" cy="1068407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42ACFECB-9CDC-D012-FD0A-365493940DD8}"/>
                </a:ext>
              </a:extLst>
            </p:cNvPr>
            <p:cNvSpPr/>
            <p:nvPr/>
          </p:nvSpPr>
          <p:spPr>
            <a:xfrm>
              <a:off x="6811761" y="1406093"/>
              <a:ext cx="1499347" cy="1053162"/>
            </a:xfrm>
            <a:custGeom>
              <a:avLst/>
              <a:gdLst>
                <a:gd name="connsiteX0" fmla="*/ 412399 w 1499347"/>
                <a:gd name="connsiteY0" fmla="*/ 0 h 1053162"/>
                <a:gd name="connsiteX1" fmla="*/ 450463 w 1499347"/>
                <a:gd name="connsiteY1" fmla="*/ 17048 h 1053162"/>
                <a:gd name="connsiteX2" fmla="*/ 1438411 w 1499347"/>
                <a:gd name="connsiteY2" fmla="*/ 935559 h 1053162"/>
                <a:gd name="connsiteX3" fmla="*/ 1499347 w 1499347"/>
                <a:gd name="connsiteY3" fmla="*/ 1053162 h 1053162"/>
                <a:gd name="connsiteX4" fmla="*/ 534203 w 1499347"/>
                <a:gd name="connsiteY4" fmla="*/ 1053162 h 1053162"/>
                <a:gd name="connsiteX5" fmla="*/ 10853 w 1499347"/>
                <a:gd name="connsiteY5" fmla="*/ 626619 h 1053162"/>
                <a:gd name="connsiteX6" fmla="*/ 0 w 1499347"/>
                <a:gd name="connsiteY6" fmla="*/ 518959 h 1053162"/>
                <a:gd name="connsiteX7" fmla="*/ 10853 w 1499347"/>
                <a:gd name="connsiteY7" fmla="*/ 411300 h 1053162"/>
                <a:gd name="connsiteX8" fmla="*/ 326267 w 1499347"/>
                <a:gd name="connsiteY8" fmla="*/ 26737 h 1053162"/>
                <a:gd name="connsiteX9" fmla="*/ 412399 w 1499347"/>
                <a:gd name="connsiteY9" fmla="*/ 0 h 10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9347" h="1053162">
                  <a:moveTo>
                    <a:pt x="412399" y="0"/>
                  </a:moveTo>
                  <a:lnTo>
                    <a:pt x="450463" y="17048"/>
                  </a:lnTo>
                  <a:cubicBezTo>
                    <a:pt x="867660" y="227754"/>
                    <a:pt x="1211776" y="547684"/>
                    <a:pt x="1438411" y="935559"/>
                  </a:cubicBezTo>
                  <a:lnTo>
                    <a:pt x="1499347" y="1053162"/>
                  </a:lnTo>
                  <a:lnTo>
                    <a:pt x="534203" y="1053162"/>
                  </a:lnTo>
                  <a:cubicBezTo>
                    <a:pt x="276050" y="1053162"/>
                    <a:pt x="60666" y="870047"/>
                    <a:pt x="10853" y="626619"/>
                  </a:cubicBezTo>
                  <a:lnTo>
                    <a:pt x="0" y="518959"/>
                  </a:lnTo>
                  <a:lnTo>
                    <a:pt x="10853" y="411300"/>
                  </a:lnTo>
                  <a:cubicBezTo>
                    <a:pt x="46434" y="237423"/>
                    <a:pt x="166490" y="94318"/>
                    <a:pt x="326267" y="26737"/>
                  </a:cubicBezTo>
                  <a:lnTo>
                    <a:pt x="41239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SN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4330F748-0BDC-C878-F1D1-71488E2371F9}"/>
                </a:ext>
              </a:extLst>
            </p:cNvPr>
            <p:cNvSpPr/>
            <p:nvPr/>
          </p:nvSpPr>
          <p:spPr>
            <a:xfrm>
              <a:off x="7224159" y="1390849"/>
              <a:ext cx="3751732" cy="1068406"/>
            </a:xfrm>
            <a:custGeom>
              <a:avLst/>
              <a:gdLst>
                <a:gd name="connsiteX0" fmla="*/ 121804 w 3751732"/>
                <a:gd name="connsiteY0" fmla="*/ 0 h 1068406"/>
                <a:gd name="connsiteX1" fmla="*/ 3217529 w 3751732"/>
                <a:gd name="connsiteY1" fmla="*/ 0 h 1068406"/>
                <a:gd name="connsiteX2" fmla="*/ 3751732 w 3751732"/>
                <a:gd name="connsiteY2" fmla="*/ 534203 h 1068406"/>
                <a:gd name="connsiteX3" fmla="*/ 3751731 w 3751732"/>
                <a:gd name="connsiteY3" fmla="*/ 534203 h 1068406"/>
                <a:gd name="connsiteX4" fmla="*/ 3217528 w 3751732"/>
                <a:gd name="connsiteY4" fmla="*/ 1068406 h 1068406"/>
                <a:gd name="connsiteX5" fmla="*/ 1086948 w 3751732"/>
                <a:gd name="connsiteY5" fmla="*/ 1068405 h 1068406"/>
                <a:gd name="connsiteX6" fmla="*/ 1026012 w 3751732"/>
                <a:gd name="connsiteY6" fmla="*/ 950802 h 1068406"/>
                <a:gd name="connsiteX7" fmla="*/ 38064 w 3751732"/>
                <a:gd name="connsiteY7" fmla="*/ 32291 h 1068406"/>
                <a:gd name="connsiteX8" fmla="*/ 0 w 3751732"/>
                <a:gd name="connsiteY8" fmla="*/ 15243 h 1068406"/>
                <a:gd name="connsiteX9" fmla="*/ 14144 w 3751732"/>
                <a:gd name="connsiteY9" fmla="*/ 10853 h 1068406"/>
                <a:gd name="connsiteX10" fmla="*/ 121804 w 3751732"/>
                <a:gd name="connsiteY10" fmla="*/ 0 h 106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1732" h="1068406">
                  <a:moveTo>
                    <a:pt x="121804" y="0"/>
                  </a:moveTo>
                  <a:lnTo>
                    <a:pt x="3217529" y="0"/>
                  </a:lnTo>
                  <a:cubicBezTo>
                    <a:pt x="3512561" y="0"/>
                    <a:pt x="3751732" y="239171"/>
                    <a:pt x="3751732" y="534203"/>
                  </a:cubicBezTo>
                  <a:lnTo>
                    <a:pt x="3751731" y="534203"/>
                  </a:lnTo>
                  <a:cubicBezTo>
                    <a:pt x="3751731" y="829235"/>
                    <a:pt x="3512560" y="1068406"/>
                    <a:pt x="3217528" y="1068406"/>
                  </a:cubicBezTo>
                  <a:lnTo>
                    <a:pt x="1086948" y="1068405"/>
                  </a:lnTo>
                  <a:lnTo>
                    <a:pt x="1026012" y="950802"/>
                  </a:lnTo>
                  <a:cubicBezTo>
                    <a:pt x="799377" y="562927"/>
                    <a:pt x="455261" y="242997"/>
                    <a:pt x="38064" y="32291"/>
                  </a:cubicBezTo>
                  <a:lnTo>
                    <a:pt x="0" y="15243"/>
                  </a:lnTo>
                  <a:lnTo>
                    <a:pt x="14144" y="10853"/>
                  </a:lnTo>
                  <a:cubicBezTo>
                    <a:pt x="48919" y="3737"/>
                    <a:pt x="84925" y="0"/>
                    <a:pt x="1218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B5B4B4">
                    <a:lumMod val="50000"/>
                    <a:lumOff val="5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921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S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349A8B-5FC3-5F21-E448-AB9A5B8E84E0}"/>
                </a:ext>
              </a:extLst>
            </p:cNvPr>
            <p:cNvSpPr/>
            <p:nvPr/>
          </p:nvSpPr>
          <p:spPr>
            <a:xfrm>
              <a:off x="7125764" y="143761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pic>
          <p:nvPicPr>
            <p:cNvPr id="48" name="Graphique 47" descr="Poignée de main avec un remplissage uni">
              <a:extLst>
                <a:ext uri="{FF2B5EF4-FFF2-40B4-BE49-F238E27FC236}">
                  <a16:creationId xmlns:a16="http://schemas.microsoft.com/office/drawing/2014/main" id="{ACC244CB-9E0F-34E6-12AC-6371AA4A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2310" y="1936036"/>
              <a:ext cx="583745" cy="523220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456F15E-7059-971E-ED5D-D8B47496E45A}"/>
                </a:ext>
              </a:extLst>
            </p:cNvPr>
            <p:cNvSpPr txBox="1"/>
            <p:nvPr/>
          </p:nvSpPr>
          <p:spPr>
            <a:xfrm>
              <a:off x="8350630" y="1591254"/>
              <a:ext cx="2216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sz="2800" b="1" dirty="0"/>
                <a:t>Contexte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AD3C791-54BA-BF61-FD4A-F06F5F52451E}"/>
              </a:ext>
            </a:extLst>
          </p:cNvPr>
          <p:cNvSpPr/>
          <p:nvPr/>
        </p:nvSpPr>
        <p:spPr>
          <a:xfrm>
            <a:off x="4397431" y="3258245"/>
            <a:ext cx="3397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Conférence</a:t>
            </a:r>
            <a:endParaRPr lang="fr-S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2" name="Graphique 21" descr="Internet avec un remplissage uni">
            <a:extLst>
              <a:ext uri="{FF2B5EF4-FFF2-40B4-BE49-F238E27FC236}">
                <a16:creationId xmlns:a16="http://schemas.microsoft.com/office/drawing/2014/main" id="{2C77C00B-7CF2-443E-D4C4-6C2D12636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6646" y="2309662"/>
            <a:ext cx="1289844" cy="1289844"/>
          </a:xfrm>
          <a:prstGeom prst="rect">
            <a:avLst/>
          </a:prstGeom>
        </p:spPr>
      </p:pic>
      <p:pic>
        <p:nvPicPr>
          <p:cNvPr id="28" name="Graphique 27" descr="Téléphone à haut-parleur avec un remplissage uni">
            <a:extLst>
              <a:ext uri="{FF2B5EF4-FFF2-40B4-BE49-F238E27FC236}">
                <a16:creationId xmlns:a16="http://schemas.microsoft.com/office/drawing/2014/main" id="{11EA850A-B129-09A0-D26B-0A7AB1AB2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05465">
            <a:off x="6084591" y="2449368"/>
            <a:ext cx="914400" cy="914400"/>
          </a:xfrm>
          <a:prstGeom prst="rect">
            <a:avLst/>
          </a:prstGeom>
        </p:spPr>
      </p:pic>
      <p:grpSp>
        <p:nvGrpSpPr>
          <p:cNvPr id="73" name="Groupe 72">
            <a:extLst>
              <a:ext uri="{FF2B5EF4-FFF2-40B4-BE49-F238E27FC236}">
                <a16:creationId xmlns:a16="http://schemas.microsoft.com/office/drawing/2014/main" id="{76B3CACF-AB59-EA32-F486-F2E01C42CCA6}"/>
              </a:ext>
            </a:extLst>
          </p:cNvPr>
          <p:cNvGrpSpPr/>
          <p:nvPr/>
        </p:nvGrpSpPr>
        <p:grpSpPr>
          <a:xfrm>
            <a:off x="-4409841" y="2621839"/>
            <a:ext cx="4117794" cy="1092798"/>
            <a:chOff x="-4409841" y="2621839"/>
            <a:chExt cx="4117794" cy="1092798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E9BA63F-CF7B-EE88-BA65-99CE523EE1BB}"/>
                </a:ext>
              </a:extLst>
            </p:cNvPr>
            <p:cNvGrpSpPr/>
            <p:nvPr/>
          </p:nvGrpSpPr>
          <p:grpSpPr>
            <a:xfrm>
              <a:off x="-4409841" y="2621839"/>
              <a:ext cx="4117794" cy="1068406"/>
              <a:chOff x="338885" y="2846671"/>
              <a:chExt cx="4117794" cy="1068406"/>
            </a:xfrm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1E6C52BA-DB5A-F4D3-D4D0-D79EB78FACA7}"/>
                  </a:ext>
                </a:extLst>
              </p:cNvPr>
              <p:cNvSpPr/>
              <p:nvPr/>
            </p:nvSpPr>
            <p:spPr>
              <a:xfrm>
                <a:off x="3579777" y="2846671"/>
                <a:ext cx="876902" cy="1068406"/>
              </a:xfrm>
              <a:custGeom>
                <a:avLst/>
                <a:gdLst>
                  <a:gd name="connsiteX0" fmla="*/ 83753 w 876902"/>
                  <a:gd name="connsiteY0" fmla="*/ 0 h 1068406"/>
                  <a:gd name="connsiteX1" fmla="*/ 342699 w 876902"/>
                  <a:gd name="connsiteY1" fmla="*/ 0 h 1068406"/>
                  <a:gd name="connsiteX2" fmla="*/ 876902 w 876902"/>
                  <a:gd name="connsiteY2" fmla="*/ 534203 h 1068406"/>
                  <a:gd name="connsiteX3" fmla="*/ 876901 w 876902"/>
                  <a:gd name="connsiteY3" fmla="*/ 534203 h 1068406"/>
                  <a:gd name="connsiteX4" fmla="*/ 342698 w 876902"/>
                  <a:gd name="connsiteY4" fmla="*/ 1068406 h 1068406"/>
                  <a:gd name="connsiteX5" fmla="*/ 57133 w 876902"/>
                  <a:gd name="connsiteY5" fmla="*/ 1068406 h 1068406"/>
                  <a:gd name="connsiteX6" fmla="*/ 49849 w 876902"/>
                  <a:gd name="connsiteY6" fmla="*/ 1042068 h 1068406"/>
                  <a:gd name="connsiteX7" fmla="*/ 0 w 876902"/>
                  <a:gd name="connsiteY7" fmla="*/ 582329 h 1068406"/>
                  <a:gd name="connsiteX8" fmla="*/ 49849 w 876902"/>
                  <a:gd name="connsiteY8" fmla="*/ 122590 h 1068406"/>
                  <a:gd name="connsiteX9" fmla="*/ 83753 w 876902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902" h="1068406">
                    <a:moveTo>
                      <a:pt x="83753" y="0"/>
                    </a:moveTo>
                    <a:lnTo>
                      <a:pt x="342699" y="0"/>
                    </a:lnTo>
                    <a:cubicBezTo>
                      <a:pt x="637731" y="0"/>
                      <a:pt x="876902" y="239171"/>
                      <a:pt x="876902" y="534203"/>
                    </a:cubicBezTo>
                    <a:lnTo>
                      <a:pt x="876901" y="534203"/>
                    </a:lnTo>
                    <a:cubicBezTo>
                      <a:pt x="876901" y="829235"/>
                      <a:pt x="637730" y="1068406"/>
                      <a:pt x="342698" y="1068406"/>
                    </a:cubicBezTo>
                    <a:lnTo>
                      <a:pt x="57133" y="1068406"/>
                    </a:lnTo>
                    <a:lnTo>
                      <a:pt x="49849" y="1042068"/>
                    </a:lnTo>
                    <a:cubicBezTo>
                      <a:pt x="17164" y="893568"/>
                      <a:pt x="0" y="739812"/>
                      <a:pt x="0" y="582329"/>
                    </a:cubicBezTo>
                    <a:cubicBezTo>
                      <a:pt x="0" y="424846"/>
                      <a:pt x="17164" y="271090"/>
                      <a:pt x="49849" y="122590"/>
                    </a:cubicBezTo>
                    <a:lnTo>
                      <a:pt x="837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A6362784-AD38-27CF-CEDC-576482FDD00D}"/>
                  </a:ext>
                </a:extLst>
              </p:cNvPr>
              <p:cNvSpPr/>
              <p:nvPr/>
            </p:nvSpPr>
            <p:spPr>
              <a:xfrm>
                <a:off x="352936" y="2846671"/>
                <a:ext cx="3370982" cy="1068406"/>
              </a:xfrm>
              <a:custGeom>
                <a:avLst/>
                <a:gdLst>
                  <a:gd name="connsiteX0" fmla="*/ 534203 w 3370982"/>
                  <a:gd name="connsiteY0" fmla="*/ 0 h 1068406"/>
                  <a:gd name="connsiteX1" fmla="*/ 3370982 w 3370982"/>
                  <a:gd name="connsiteY1" fmla="*/ 0 h 1068406"/>
                  <a:gd name="connsiteX2" fmla="*/ 3337078 w 3370982"/>
                  <a:gd name="connsiteY2" fmla="*/ 122590 h 1068406"/>
                  <a:gd name="connsiteX3" fmla="*/ 3287229 w 3370982"/>
                  <a:gd name="connsiteY3" fmla="*/ 582329 h 1068406"/>
                  <a:gd name="connsiteX4" fmla="*/ 3337078 w 3370982"/>
                  <a:gd name="connsiteY4" fmla="*/ 1042068 h 1068406"/>
                  <a:gd name="connsiteX5" fmla="*/ 3344362 w 3370982"/>
                  <a:gd name="connsiteY5" fmla="*/ 1068406 h 1068406"/>
                  <a:gd name="connsiteX6" fmla="*/ 534203 w 3370982"/>
                  <a:gd name="connsiteY6" fmla="*/ 1068405 h 1068406"/>
                  <a:gd name="connsiteX7" fmla="*/ 10853 w 3370982"/>
                  <a:gd name="connsiteY7" fmla="*/ 641862 h 1068406"/>
                  <a:gd name="connsiteX8" fmla="*/ 0 w 3370982"/>
                  <a:gd name="connsiteY8" fmla="*/ 534202 h 1068406"/>
                  <a:gd name="connsiteX9" fmla="*/ 10853 w 3370982"/>
                  <a:gd name="connsiteY9" fmla="*/ 426543 h 1068406"/>
                  <a:gd name="connsiteX10" fmla="*/ 534203 w 3370982"/>
                  <a:gd name="connsiteY10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70982" h="1068406">
                    <a:moveTo>
                      <a:pt x="534203" y="0"/>
                    </a:moveTo>
                    <a:lnTo>
                      <a:pt x="3370982" y="0"/>
                    </a:lnTo>
                    <a:lnTo>
                      <a:pt x="3337078" y="122590"/>
                    </a:lnTo>
                    <a:cubicBezTo>
                      <a:pt x="3304393" y="271090"/>
                      <a:pt x="3287229" y="424846"/>
                      <a:pt x="3287229" y="582329"/>
                    </a:cubicBezTo>
                    <a:cubicBezTo>
                      <a:pt x="3287229" y="739812"/>
                      <a:pt x="3304393" y="893568"/>
                      <a:pt x="3337078" y="1042068"/>
                    </a:cubicBezTo>
                    <a:lnTo>
                      <a:pt x="3344362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133E61-40D5-D716-5648-44BDD7550071}"/>
                  </a:ext>
                </a:extLst>
              </p:cNvPr>
              <p:cNvSpPr/>
              <p:nvPr/>
            </p:nvSpPr>
            <p:spPr>
              <a:xfrm>
                <a:off x="3750366" y="295458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E3C50F5-B9E5-9907-E291-DDEDF0B1DCDE}"/>
                  </a:ext>
                </a:extLst>
              </p:cNvPr>
              <p:cNvSpPr txBox="1"/>
              <p:nvPr/>
            </p:nvSpPr>
            <p:spPr>
              <a:xfrm>
                <a:off x="338885" y="3107167"/>
                <a:ext cx="3682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400" b="1" dirty="0"/>
                  <a:t>Vérification des objectifs</a:t>
                </a:r>
              </a:p>
            </p:txBody>
          </p:sp>
        </p:grpSp>
        <p:pic>
          <p:nvPicPr>
            <p:cNvPr id="35" name="Graphique 34" descr="Recherche avec un remplissage uni">
              <a:extLst>
                <a:ext uri="{FF2B5EF4-FFF2-40B4-BE49-F238E27FC236}">
                  <a16:creationId xmlns:a16="http://schemas.microsoft.com/office/drawing/2014/main" id="{91C0C2B6-A9E8-27AF-3E8B-7EF06B9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1999">
              <a:off x="-4240926" y="3191417"/>
              <a:ext cx="523220" cy="52322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9F87FEA-DB87-8BDD-5247-B1FA333C571D}"/>
              </a:ext>
            </a:extLst>
          </p:cNvPr>
          <p:cNvGrpSpPr/>
          <p:nvPr/>
        </p:nvGrpSpPr>
        <p:grpSpPr>
          <a:xfrm>
            <a:off x="12426187" y="4277894"/>
            <a:ext cx="4163529" cy="1166717"/>
            <a:chOff x="12426187" y="4277894"/>
            <a:chExt cx="4163529" cy="1166717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B5F3F2C1-AA62-92C1-8B28-687DA995D710}"/>
                </a:ext>
              </a:extLst>
            </p:cNvPr>
            <p:cNvGrpSpPr/>
            <p:nvPr/>
          </p:nvGrpSpPr>
          <p:grpSpPr>
            <a:xfrm>
              <a:off x="12426187" y="4277894"/>
              <a:ext cx="4163529" cy="1166717"/>
              <a:chOff x="6811761" y="4156054"/>
              <a:chExt cx="4163529" cy="1166717"/>
            </a:xfrm>
          </p:grpSpPr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C773593C-297E-B761-9567-8EAD15D38CAF}"/>
                  </a:ext>
                </a:extLst>
              </p:cNvPr>
              <p:cNvSpPr/>
              <p:nvPr/>
            </p:nvSpPr>
            <p:spPr>
              <a:xfrm>
                <a:off x="6811761" y="4254366"/>
                <a:ext cx="1566969" cy="1068405"/>
              </a:xfrm>
              <a:custGeom>
                <a:avLst/>
                <a:gdLst>
                  <a:gd name="connsiteX0" fmla="*/ 534203 w 1566969"/>
                  <a:gd name="connsiteY0" fmla="*/ 0 h 1068405"/>
                  <a:gd name="connsiteX1" fmla="*/ 1566969 w 1566969"/>
                  <a:gd name="connsiteY1" fmla="*/ 0 h 1068405"/>
                  <a:gd name="connsiteX2" fmla="*/ 1542334 w 1566969"/>
                  <a:gd name="connsiteY2" fmla="*/ 62576 h 1068405"/>
                  <a:gd name="connsiteX3" fmla="*/ 653366 w 1566969"/>
                  <a:gd name="connsiteY3" fmla="*/ 1066231 h 1068405"/>
                  <a:gd name="connsiteX4" fmla="*/ 649517 w 1566969"/>
                  <a:gd name="connsiteY4" fmla="*/ 1068405 h 1068405"/>
                  <a:gd name="connsiteX5" fmla="*/ 534203 w 1566969"/>
                  <a:gd name="connsiteY5" fmla="*/ 1068405 h 1068405"/>
                  <a:gd name="connsiteX6" fmla="*/ 10853 w 1566969"/>
                  <a:gd name="connsiteY6" fmla="*/ 641862 h 1068405"/>
                  <a:gd name="connsiteX7" fmla="*/ 0 w 1566969"/>
                  <a:gd name="connsiteY7" fmla="*/ 534203 h 1068405"/>
                  <a:gd name="connsiteX8" fmla="*/ 10853 w 1566969"/>
                  <a:gd name="connsiteY8" fmla="*/ 426543 h 1068405"/>
                  <a:gd name="connsiteX9" fmla="*/ 534203 w 1566969"/>
                  <a:gd name="connsiteY9" fmla="*/ 0 h 10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6969" h="1068405">
                    <a:moveTo>
                      <a:pt x="534203" y="0"/>
                    </a:moveTo>
                    <a:lnTo>
                      <a:pt x="1566969" y="0"/>
                    </a:lnTo>
                    <a:lnTo>
                      <a:pt x="1542334" y="62576"/>
                    </a:lnTo>
                    <a:cubicBezTo>
                      <a:pt x="1356093" y="471952"/>
                      <a:pt x="1044970" y="820264"/>
                      <a:pt x="653366" y="1066231"/>
                    </a:cubicBezTo>
                    <a:lnTo>
                      <a:pt x="649517" y="1068405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3"/>
                    </a:lnTo>
                    <a:lnTo>
                      <a:pt x="10853" y="426543"/>
                    </a:lnTo>
                    <a:cubicBezTo>
                      <a:pt x="60666" y="183116"/>
                      <a:pt x="276050" y="0"/>
                      <a:pt x="534203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B96E754-4D73-FF7F-EC9C-3C8F7392383B}"/>
                  </a:ext>
                </a:extLst>
              </p:cNvPr>
              <p:cNvSpPr/>
              <p:nvPr/>
            </p:nvSpPr>
            <p:spPr>
              <a:xfrm>
                <a:off x="7460676" y="4254365"/>
                <a:ext cx="3514614" cy="1068406"/>
              </a:xfrm>
              <a:custGeom>
                <a:avLst/>
                <a:gdLst>
                  <a:gd name="connsiteX0" fmla="*/ 917452 w 3514614"/>
                  <a:gd name="connsiteY0" fmla="*/ 0 h 1068406"/>
                  <a:gd name="connsiteX1" fmla="*/ 2980411 w 3514614"/>
                  <a:gd name="connsiteY1" fmla="*/ 0 h 1068406"/>
                  <a:gd name="connsiteX2" fmla="*/ 3514614 w 3514614"/>
                  <a:gd name="connsiteY2" fmla="*/ 534203 h 1068406"/>
                  <a:gd name="connsiteX3" fmla="*/ 3514613 w 3514614"/>
                  <a:gd name="connsiteY3" fmla="*/ 534203 h 1068406"/>
                  <a:gd name="connsiteX4" fmla="*/ 2980410 w 3514614"/>
                  <a:gd name="connsiteY4" fmla="*/ 1068406 h 1068406"/>
                  <a:gd name="connsiteX5" fmla="*/ 0 w 3514614"/>
                  <a:gd name="connsiteY5" fmla="*/ 1068405 h 1068406"/>
                  <a:gd name="connsiteX6" fmla="*/ 3849 w 3514614"/>
                  <a:gd name="connsiteY6" fmla="*/ 1066231 h 1068406"/>
                  <a:gd name="connsiteX7" fmla="*/ 892817 w 3514614"/>
                  <a:gd name="connsiteY7" fmla="*/ 62576 h 1068406"/>
                  <a:gd name="connsiteX8" fmla="*/ 917452 w 3514614"/>
                  <a:gd name="connsiteY8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14614" h="1068406">
                    <a:moveTo>
                      <a:pt x="917452" y="0"/>
                    </a:moveTo>
                    <a:lnTo>
                      <a:pt x="2980411" y="0"/>
                    </a:lnTo>
                    <a:cubicBezTo>
                      <a:pt x="3275443" y="0"/>
                      <a:pt x="3514614" y="239171"/>
                      <a:pt x="3514614" y="534203"/>
                    </a:cubicBezTo>
                    <a:lnTo>
                      <a:pt x="3514613" y="534203"/>
                    </a:lnTo>
                    <a:cubicBezTo>
                      <a:pt x="3514613" y="829235"/>
                      <a:pt x="3275442" y="1068406"/>
                      <a:pt x="2980410" y="1068406"/>
                    </a:cubicBezTo>
                    <a:lnTo>
                      <a:pt x="0" y="1068405"/>
                    </a:lnTo>
                    <a:lnTo>
                      <a:pt x="3849" y="1066231"/>
                    </a:lnTo>
                    <a:cubicBezTo>
                      <a:pt x="395453" y="820264"/>
                      <a:pt x="706576" y="471952"/>
                      <a:pt x="892817" y="62576"/>
                    </a:cubicBezTo>
                    <a:lnTo>
                      <a:pt x="91745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73A3511-D8CE-B351-A382-CBBFA337DE77}"/>
                  </a:ext>
                </a:extLst>
              </p:cNvPr>
              <p:cNvSpPr/>
              <p:nvPr/>
            </p:nvSpPr>
            <p:spPr>
              <a:xfrm>
                <a:off x="7224159" y="415605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A655748C-4DFA-B8E7-D150-C827EFD30105}"/>
                  </a:ext>
                </a:extLst>
              </p:cNvPr>
              <p:cNvSpPr txBox="1"/>
              <p:nvPr/>
            </p:nvSpPr>
            <p:spPr>
              <a:xfrm>
                <a:off x="8222174" y="4313832"/>
                <a:ext cx="22908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400" b="1" dirty="0"/>
                  <a:t>   Objectifs &amp; Présentation</a:t>
                </a:r>
              </a:p>
            </p:txBody>
          </p:sp>
        </p:grpSp>
        <p:pic>
          <p:nvPicPr>
            <p:cNvPr id="7" name="Graphique 6" descr="Mille avec un remplissage uni">
              <a:extLst>
                <a:ext uri="{FF2B5EF4-FFF2-40B4-BE49-F238E27FC236}">
                  <a16:creationId xmlns:a16="http://schemas.microsoft.com/office/drawing/2014/main" id="{3DBF5123-9660-BC01-7EBE-8ACCCC4E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011937" y="4892228"/>
              <a:ext cx="471427" cy="47142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8600617-07C6-29DD-4C6A-5C63EAAE0E14}"/>
              </a:ext>
            </a:extLst>
          </p:cNvPr>
          <p:cNvGrpSpPr/>
          <p:nvPr/>
        </p:nvGrpSpPr>
        <p:grpSpPr>
          <a:xfrm>
            <a:off x="12426187" y="2954584"/>
            <a:ext cx="4227865" cy="1068939"/>
            <a:chOff x="12426187" y="2954584"/>
            <a:chExt cx="4227865" cy="106893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E7508313-8323-1B45-94C9-EED4BFDD27C2}"/>
                </a:ext>
              </a:extLst>
            </p:cNvPr>
            <p:cNvGrpSpPr/>
            <p:nvPr/>
          </p:nvGrpSpPr>
          <p:grpSpPr>
            <a:xfrm>
              <a:off x="12426187" y="2954584"/>
              <a:ext cx="4227865" cy="1068939"/>
              <a:chOff x="7600030" y="2822074"/>
              <a:chExt cx="4227865" cy="1068939"/>
            </a:xfrm>
          </p:grpSpPr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8FD7723A-A8EE-F233-CC4A-75BDC849F3B8}"/>
                  </a:ext>
                </a:extLst>
              </p:cNvPr>
              <p:cNvSpPr/>
              <p:nvPr/>
            </p:nvSpPr>
            <p:spPr>
              <a:xfrm>
                <a:off x="7600030" y="2822608"/>
                <a:ext cx="946283" cy="1068405"/>
              </a:xfrm>
              <a:custGeom>
                <a:avLst/>
                <a:gdLst>
                  <a:gd name="connsiteX0" fmla="*/ 534203 w 946283"/>
                  <a:gd name="connsiteY0" fmla="*/ 0 h 1068405"/>
                  <a:gd name="connsiteX1" fmla="*/ 855874 w 946283"/>
                  <a:gd name="connsiteY1" fmla="*/ 0 h 1068405"/>
                  <a:gd name="connsiteX2" fmla="*/ 896434 w 946283"/>
                  <a:gd name="connsiteY2" fmla="*/ 146654 h 1068405"/>
                  <a:gd name="connsiteX3" fmla="*/ 946283 w 946283"/>
                  <a:gd name="connsiteY3" fmla="*/ 606393 h 1068405"/>
                  <a:gd name="connsiteX4" fmla="*/ 896434 w 946283"/>
                  <a:gd name="connsiteY4" fmla="*/ 1066132 h 1068405"/>
                  <a:gd name="connsiteX5" fmla="*/ 895805 w 946283"/>
                  <a:gd name="connsiteY5" fmla="*/ 1068405 h 1068405"/>
                  <a:gd name="connsiteX6" fmla="*/ 534203 w 946283"/>
                  <a:gd name="connsiteY6" fmla="*/ 1068405 h 1068405"/>
                  <a:gd name="connsiteX7" fmla="*/ 10853 w 946283"/>
                  <a:gd name="connsiteY7" fmla="*/ 641862 h 1068405"/>
                  <a:gd name="connsiteX8" fmla="*/ 0 w 946283"/>
                  <a:gd name="connsiteY8" fmla="*/ 534202 h 1068405"/>
                  <a:gd name="connsiteX9" fmla="*/ 10853 w 946283"/>
                  <a:gd name="connsiteY9" fmla="*/ 426543 h 1068405"/>
                  <a:gd name="connsiteX10" fmla="*/ 534203 w 946283"/>
                  <a:gd name="connsiteY10" fmla="*/ 0 h 10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6283" h="1068405">
                    <a:moveTo>
                      <a:pt x="534203" y="0"/>
                    </a:moveTo>
                    <a:lnTo>
                      <a:pt x="855874" y="0"/>
                    </a:lnTo>
                    <a:lnTo>
                      <a:pt x="896434" y="146654"/>
                    </a:lnTo>
                    <a:cubicBezTo>
                      <a:pt x="929118" y="295154"/>
                      <a:pt x="946283" y="448910"/>
                      <a:pt x="946283" y="606393"/>
                    </a:cubicBezTo>
                    <a:cubicBezTo>
                      <a:pt x="946283" y="763876"/>
                      <a:pt x="929118" y="917632"/>
                      <a:pt x="896434" y="1066132"/>
                    </a:cubicBezTo>
                    <a:lnTo>
                      <a:pt x="895805" y="1068405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F4A4D77F-037D-743F-9692-C4294E3F3FDD}"/>
                  </a:ext>
                </a:extLst>
              </p:cNvPr>
              <p:cNvSpPr/>
              <p:nvPr/>
            </p:nvSpPr>
            <p:spPr>
              <a:xfrm>
                <a:off x="8455904" y="2822607"/>
                <a:ext cx="3308257" cy="1068406"/>
              </a:xfrm>
              <a:custGeom>
                <a:avLst/>
                <a:gdLst>
                  <a:gd name="connsiteX0" fmla="*/ 0 w 3308257"/>
                  <a:gd name="connsiteY0" fmla="*/ 0 h 1068406"/>
                  <a:gd name="connsiteX1" fmla="*/ 2774054 w 3308257"/>
                  <a:gd name="connsiteY1" fmla="*/ 0 h 1068406"/>
                  <a:gd name="connsiteX2" fmla="*/ 3308257 w 3308257"/>
                  <a:gd name="connsiteY2" fmla="*/ 534203 h 1068406"/>
                  <a:gd name="connsiteX3" fmla="*/ 3308256 w 3308257"/>
                  <a:gd name="connsiteY3" fmla="*/ 534203 h 1068406"/>
                  <a:gd name="connsiteX4" fmla="*/ 2774053 w 3308257"/>
                  <a:gd name="connsiteY4" fmla="*/ 1068406 h 1068406"/>
                  <a:gd name="connsiteX5" fmla="*/ 39931 w 3308257"/>
                  <a:gd name="connsiteY5" fmla="*/ 1068405 h 1068406"/>
                  <a:gd name="connsiteX6" fmla="*/ 40560 w 3308257"/>
                  <a:gd name="connsiteY6" fmla="*/ 1066132 h 1068406"/>
                  <a:gd name="connsiteX7" fmla="*/ 90409 w 3308257"/>
                  <a:gd name="connsiteY7" fmla="*/ 606393 h 1068406"/>
                  <a:gd name="connsiteX8" fmla="*/ 40560 w 3308257"/>
                  <a:gd name="connsiteY8" fmla="*/ 146654 h 1068406"/>
                  <a:gd name="connsiteX9" fmla="*/ 0 w 3308257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08257" h="1068406">
                    <a:moveTo>
                      <a:pt x="0" y="0"/>
                    </a:moveTo>
                    <a:lnTo>
                      <a:pt x="2774054" y="0"/>
                    </a:lnTo>
                    <a:cubicBezTo>
                      <a:pt x="3069086" y="0"/>
                      <a:pt x="3308257" y="239171"/>
                      <a:pt x="3308257" y="534203"/>
                    </a:cubicBezTo>
                    <a:lnTo>
                      <a:pt x="3308256" y="534203"/>
                    </a:lnTo>
                    <a:cubicBezTo>
                      <a:pt x="3308256" y="829235"/>
                      <a:pt x="3069085" y="1068406"/>
                      <a:pt x="2774053" y="1068406"/>
                    </a:cubicBezTo>
                    <a:lnTo>
                      <a:pt x="39931" y="1068405"/>
                    </a:lnTo>
                    <a:lnTo>
                      <a:pt x="40560" y="1066132"/>
                    </a:lnTo>
                    <a:cubicBezTo>
                      <a:pt x="73244" y="917632"/>
                      <a:pt x="90409" y="763876"/>
                      <a:pt x="90409" y="606393"/>
                    </a:cubicBezTo>
                    <a:cubicBezTo>
                      <a:pt x="90409" y="448910"/>
                      <a:pt x="73244" y="295154"/>
                      <a:pt x="40560" y="14665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98D25C-4275-7685-D347-FAA6370B951D}"/>
                  </a:ext>
                </a:extLst>
              </p:cNvPr>
              <p:cNvSpPr/>
              <p:nvPr/>
            </p:nvSpPr>
            <p:spPr>
              <a:xfrm>
                <a:off x="7742601" y="282207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574C66F3-5702-63EA-3570-B402618DB2BF}"/>
                  </a:ext>
                </a:extLst>
              </p:cNvPr>
              <p:cNvSpPr txBox="1"/>
              <p:nvPr/>
            </p:nvSpPr>
            <p:spPr>
              <a:xfrm>
                <a:off x="8791325" y="3028319"/>
                <a:ext cx="3036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>
                    <a:latin typeface="+mn-lt"/>
                  </a:rPr>
                  <a:t>Problématique </a:t>
                </a:r>
                <a:endParaRPr lang="fr-SN" sz="2800" b="1" dirty="0"/>
              </a:p>
            </p:txBody>
          </p:sp>
        </p:grpSp>
        <p:pic>
          <p:nvPicPr>
            <p:cNvPr id="15" name="Graphique 14" descr="Aide avec un remplissage uni">
              <a:extLst>
                <a:ext uri="{FF2B5EF4-FFF2-40B4-BE49-F238E27FC236}">
                  <a16:creationId xmlns:a16="http://schemas.microsoft.com/office/drawing/2014/main" id="{E2A388F9-1B79-7BE0-5893-AB5890C5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896525" y="3429000"/>
              <a:ext cx="543328" cy="543328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18F2BC9-E666-6C3E-8EAE-C90807C484FF}"/>
              </a:ext>
            </a:extLst>
          </p:cNvPr>
          <p:cNvGrpSpPr/>
          <p:nvPr/>
        </p:nvGrpSpPr>
        <p:grpSpPr>
          <a:xfrm>
            <a:off x="-4324660" y="4203517"/>
            <a:ext cx="4176378" cy="1100103"/>
            <a:chOff x="-4324660" y="4203517"/>
            <a:chExt cx="4176378" cy="110010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E1D25BE-B22B-5D56-1695-EAD9DA57BA61}"/>
                </a:ext>
              </a:extLst>
            </p:cNvPr>
            <p:cNvGrpSpPr/>
            <p:nvPr/>
          </p:nvGrpSpPr>
          <p:grpSpPr>
            <a:xfrm>
              <a:off x="-4312412" y="4203517"/>
              <a:ext cx="4164130" cy="1100103"/>
              <a:chOff x="1209455" y="4222669"/>
              <a:chExt cx="4164130" cy="1100103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90115BD-F386-07EE-5DB8-DABD7DCAC506}"/>
                  </a:ext>
                </a:extLst>
              </p:cNvPr>
              <p:cNvSpPr/>
              <p:nvPr/>
            </p:nvSpPr>
            <p:spPr>
              <a:xfrm>
                <a:off x="3807217" y="4254366"/>
                <a:ext cx="1566368" cy="1068406"/>
              </a:xfrm>
              <a:custGeom>
                <a:avLst/>
                <a:gdLst>
                  <a:gd name="connsiteX0" fmla="*/ 0 w 1566368"/>
                  <a:gd name="connsiteY0" fmla="*/ 0 h 1068406"/>
                  <a:gd name="connsiteX1" fmla="*/ 1032165 w 1566368"/>
                  <a:gd name="connsiteY1" fmla="*/ 0 h 1068406"/>
                  <a:gd name="connsiteX2" fmla="*/ 1566368 w 1566368"/>
                  <a:gd name="connsiteY2" fmla="*/ 534203 h 1068406"/>
                  <a:gd name="connsiteX3" fmla="*/ 1566367 w 1566368"/>
                  <a:gd name="connsiteY3" fmla="*/ 534203 h 1068406"/>
                  <a:gd name="connsiteX4" fmla="*/ 1032164 w 1566368"/>
                  <a:gd name="connsiteY4" fmla="*/ 1068406 h 1068406"/>
                  <a:gd name="connsiteX5" fmla="*/ 917454 w 1566368"/>
                  <a:gd name="connsiteY5" fmla="*/ 1068406 h 1068406"/>
                  <a:gd name="connsiteX6" fmla="*/ 913602 w 1566368"/>
                  <a:gd name="connsiteY6" fmla="*/ 1066230 h 1068406"/>
                  <a:gd name="connsiteX7" fmla="*/ 24634 w 1566368"/>
                  <a:gd name="connsiteY7" fmla="*/ 62575 h 1068406"/>
                  <a:gd name="connsiteX8" fmla="*/ 0 w 1566368"/>
                  <a:gd name="connsiteY8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6368" h="1068406">
                    <a:moveTo>
                      <a:pt x="0" y="0"/>
                    </a:moveTo>
                    <a:lnTo>
                      <a:pt x="1032165" y="0"/>
                    </a:lnTo>
                    <a:cubicBezTo>
                      <a:pt x="1327197" y="0"/>
                      <a:pt x="1566368" y="239171"/>
                      <a:pt x="1566368" y="534203"/>
                    </a:cubicBezTo>
                    <a:lnTo>
                      <a:pt x="1566367" y="534203"/>
                    </a:lnTo>
                    <a:cubicBezTo>
                      <a:pt x="1566367" y="829235"/>
                      <a:pt x="1327196" y="1068406"/>
                      <a:pt x="1032164" y="1068406"/>
                    </a:cubicBezTo>
                    <a:lnTo>
                      <a:pt x="917454" y="1068406"/>
                    </a:lnTo>
                    <a:lnTo>
                      <a:pt x="913602" y="1066230"/>
                    </a:lnTo>
                    <a:cubicBezTo>
                      <a:pt x="521998" y="820263"/>
                      <a:pt x="210875" y="471951"/>
                      <a:pt x="24634" y="625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10D8AFAB-DF3A-E103-0038-ED35376814A7}"/>
                  </a:ext>
                </a:extLst>
              </p:cNvPr>
              <p:cNvSpPr/>
              <p:nvPr/>
            </p:nvSpPr>
            <p:spPr>
              <a:xfrm>
                <a:off x="1209455" y="4254366"/>
                <a:ext cx="3515217" cy="1068406"/>
              </a:xfrm>
              <a:custGeom>
                <a:avLst/>
                <a:gdLst>
                  <a:gd name="connsiteX0" fmla="*/ 534203 w 3515217"/>
                  <a:gd name="connsiteY0" fmla="*/ 0 h 1068406"/>
                  <a:gd name="connsiteX1" fmla="*/ 2597763 w 3515217"/>
                  <a:gd name="connsiteY1" fmla="*/ 0 h 1068406"/>
                  <a:gd name="connsiteX2" fmla="*/ 2622397 w 3515217"/>
                  <a:gd name="connsiteY2" fmla="*/ 62575 h 1068406"/>
                  <a:gd name="connsiteX3" fmla="*/ 3511365 w 3515217"/>
                  <a:gd name="connsiteY3" fmla="*/ 1066230 h 1068406"/>
                  <a:gd name="connsiteX4" fmla="*/ 3515217 w 3515217"/>
                  <a:gd name="connsiteY4" fmla="*/ 1068406 h 1068406"/>
                  <a:gd name="connsiteX5" fmla="*/ 534203 w 3515217"/>
                  <a:gd name="connsiteY5" fmla="*/ 1068405 h 1068406"/>
                  <a:gd name="connsiteX6" fmla="*/ 10853 w 3515217"/>
                  <a:gd name="connsiteY6" fmla="*/ 641862 h 1068406"/>
                  <a:gd name="connsiteX7" fmla="*/ 0 w 3515217"/>
                  <a:gd name="connsiteY7" fmla="*/ 534203 h 1068406"/>
                  <a:gd name="connsiteX8" fmla="*/ 10853 w 3515217"/>
                  <a:gd name="connsiteY8" fmla="*/ 426543 h 1068406"/>
                  <a:gd name="connsiteX9" fmla="*/ 534203 w 3515217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5217" h="1068406">
                    <a:moveTo>
                      <a:pt x="534203" y="0"/>
                    </a:moveTo>
                    <a:lnTo>
                      <a:pt x="2597763" y="0"/>
                    </a:lnTo>
                    <a:lnTo>
                      <a:pt x="2622397" y="62575"/>
                    </a:lnTo>
                    <a:cubicBezTo>
                      <a:pt x="2808638" y="471951"/>
                      <a:pt x="3119761" y="820263"/>
                      <a:pt x="3511365" y="1066230"/>
                    </a:cubicBezTo>
                    <a:lnTo>
                      <a:pt x="3515217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3"/>
                    </a:lnTo>
                    <a:lnTo>
                      <a:pt x="10853" y="426543"/>
                    </a:lnTo>
                    <a:cubicBezTo>
                      <a:pt x="60666" y="183116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93751B-9E14-992A-292F-CA8F098056D7}"/>
                  </a:ext>
                </a:extLst>
              </p:cNvPr>
              <p:cNvSpPr/>
              <p:nvPr/>
            </p:nvSpPr>
            <p:spPr>
              <a:xfrm>
                <a:off x="4417220" y="4254365"/>
                <a:ext cx="53572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F50F218E-C098-F8A4-D51C-F74DDC67EFB2}"/>
                  </a:ext>
                </a:extLst>
              </p:cNvPr>
              <p:cNvSpPr txBox="1"/>
              <p:nvPr/>
            </p:nvSpPr>
            <p:spPr>
              <a:xfrm>
                <a:off x="1564541" y="4222669"/>
                <a:ext cx="357252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800" b="1" dirty="0"/>
                  <a:t> Architecture &amp;</a:t>
                </a:r>
              </a:p>
              <a:p>
                <a:r>
                  <a:rPr lang="fr-SN" sz="2800" b="1" dirty="0"/>
                  <a:t> implémentation</a:t>
                </a:r>
              </a:p>
            </p:txBody>
          </p:sp>
        </p:grpSp>
        <p:pic>
          <p:nvPicPr>
            <p:cNvPr id="26" name="Graphique 25" descr="Engrenages avec un remplissage uni">
              <a:extLst>
                <a:ext uri="{FF2B5EF4-FFF2-40B4-BE49-F238E27FC236}">
                  <a16:creationId xmlns:a16="http://schemas.microsoft.com/office/drawing/2014/main" id="{A9F36414-1310-ECB7-FBC9-04791DC8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7209021">
              <a:off x="-4324660" y="4682291"/>
              <a:ext cx="577003" cy="577003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2F205FF-902F-243E-2991-308A570CCB7A}"/>
              </a:ext>
            </a:extLst>
          </p:cNvPr>
          <p:cNvGrpSpPr/>
          <p:nvPr/>
        </p:nvGrpSpPr>
        <p:grpSpPr>
          <a:xfrm>
            <a:off x="-4312412" y="1267164"/>
            <a:ext cx="4164131" cy="1068407"/>
            <a:chOff x="-4312412" y="1267164"/>
            <a:chExt cx="4164131" cy="1068407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9310FD72-6C90-31AD-E010-0186EEFE430A}"/>
                </a:ext>
              </a:extLst>
            </p:cNvPr>
            <p:cNvGrpSpPr/>
            <p:nvPr/>
          </p:nvGrpSpPr>
          <p:grpSpPr>
            <a:xfrm>
              <a:off x="-4312412" y="1267164"/>
              <a:ext cx="4164131" cy="1068407"/>
              <a:chOff x="1209454" y="1318661"/>
              <a:chExt cx="4164131" cy="1068407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2A1027D7-687C-5152-CCA7-58A5136C1B9D}"/>
                  </a:ext>
                </a:extLst>
              </p:cNvPr>
              <p:cNvSpPr/>
              <p:nvPr/>
            </p:nvSpPr>
            <p:spPr>
              <a:xfrm>
                <a:off x="3911641" y="1364409"/>
                <a:ext cx="1461944" cy="1022659"/>
              </a:xfrm>
              <a:custGeom>
                <a:avLst/>
                <a:gdLst>
                  <a:gd name="connsiteX0" fmla="*/ 1142617 w 1461944"/>
                  <a:gd name="connsiteY0" fmla="*/ 0 h 1022659"/>
                  <a:gd name="connsiteX1" fmla="*/ 1226419 w 1461944"/>
                  <a:gd name="connsiteY1" fmla="*/ 45487 h 1022659"/>
                  <a:gd name="connsiteX2" fmla="*/ 1461944 w 1461944"/>
                  <a:gd name="connsiteY2" fmla="*/ 488456 h 1022659"/>
                  <a:gd name="connsiteX3" fmla="*/ 1461943 w 1461944"/>
                  <a:gd name="connsiteY3" fmla="*/ 488456 h 1022659"/>
                  <a:gd name="connsiteX4" fmla="*/ 927740 w 1461944"/>
                  <a:gd name="connsiteY4" fmla="*/ 1022659 h 1022659"/>
                  <a:gd name="connsiteX5" fmla="*/ 0 w 1461944"/>
                  <a:gd name="connsiteY5" fmla="*/ 1022659 h 1022659"/>
                  <a:gd name="connsiteX6" fmla="*/ 23532 w 1461944"/>
                  <a:gd name="connsiteY6" fmla="*/ 977243 h 1022659"/>
                  <a:gd name="connsiteX7" fmla="*/ 1011480 w 1461944"/>
                  <a:gd name="connsiteY7" fmla="*/ 58732 h 1022659"/>
                  <a:gd name="connsiteX8" fmla="*/ 1142617 w 1461944"/>
                  <a:gd name="connsiteY8" fmla="*/ 0 h 102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1944" h="1022659">
                    <a:moveTo>
                      <a:pt x="1142617" y="0"/>
                    </a:moveTo>
                    <a:lnTo>
                      <a:pt x="1226419" y="45487"/>
                    </a:lnTo>
                    <a:cubicBezTo>
                      <a:pt x="1368518" y="141487"/>
                      <a:pt x="1461944" y="304061"/>
                      <a:pt x="1461944" y="488456"/>
                    </a:cubicBezTo>
                    <a:lnTo>
                      <a:pt x="1461943" y="488456"/>
                    </a:lnTo>
                    <a:cubicBezTo>
                      <a:pt x="1461943" y="783488"/>
                      <a:pt x="1222772" y="1022659"/>
                      <a:pt x="927740" y="1022659"/>
                    </a:cubicBezTo>
                    <a:lnTo>
                      <a:pt x="0" y="1022659"/>
                    </a:lnTo>
                    <a:lnTo>
                      <a:pt x="23532" y="977243"/>
                    </a:lnTo>
                    <a:cubicBezTo>
                      <a:pt x="250167" y="589368"/>
                      <a:pt x="594283" y="269438"/>
                      <a:pt x="1011480" y="58732"/>
                    </a:cubicBezTo>
                    <a:lnTo>
                      <a:pt x="11426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C45E8008-07C3-557E-F6C0-D76A061088AD}"/>
                  </a:ext>
                </a:extLst>
              </p:cNvPr>
              <p:cNvSpPr/>
              <p:nvPr/>
            </p:nvSpPr>
            <p:spPr>
              <a:xfrm>
                <a:off x="1209454" y="1318661"/>
                <a:ext cx="3844804" cy="1068406"/>
              </a:xfrm>
              <a:custGeom>
                <a:avLst/>
                <a:gdLst>
                  <a:gd name="connsiteX0" fmla="*/ 534203 w 3844804"/>
                  <a:gd name="connsiteY0" fmla="*/ 0 h 1068406"/>
                  <a:gd name="connsiteX1" fmla="*/ 3629928 w 3844804"/>
                  <a:gd name="connsiteY1" fmla="*/ 0 h 1068406"/>
                  <a:gd name="connsiteX2" fmla="*/ 3837864 w 3844804"/>
                  <a:gd name="connsiteY2" fmla="*/ 41980 h 1068406"/>
                  <a:gd name="connsiteX3" fmla="*/ 3844804 w 3844804"/>
                  <a:gd name="connsiteY3" fmla="*/ 45747 h 1068406"/>
                  <a:gd name="connsiteX4" fmla="*/ 3713667 w 3844804"/>
                  <a:gd name="connsiteY4" fmla="*/ 104479 h 1068406"/>
                  <a:gd name="connsiteX5" fmla="*/ 2725719 w 3844804"/>
                  <a:gd name="connsiteY5" fmla="*/ 1022990 h 1068406"/>
                  <a:gd name="connsiteX6" fmla="*/ 2702187 w 3844804"/>
                  <a:gd name="connsiteY6" fmla="*/ 1068406 h 1068406"/>
                  <a:gd name="connsiteX7" fmla="*/ 534203 w 3844804"/>
                  <a:gd name="connsiteY7" fmla="*/ 1068405 h 1068406"/>
                  <a:gd name="connsiteX8" fmla="*/ 10853 w 3844804"/>
                  <a:gd name="connsiteY8" fmla="*/ 641862 h 1068406"/>
                  <a:gd name="connsiteX9" fmla="*/ 0 w 3844804"/>
                  <a:gd name="connsiteY9" fmla="*/ 534202 h 1068406"/>
                  <a:gd name="connsiteX10" fmla="*/ 10853 w 3844804"/>
                  <a:gd name="connsiteY10" fmla="*/ 426543 h 1068406"/>
                  <a:gd name="connsiteX11" fmla="*/ 534203 w 3844804"/>
                  <a:gd name="connsiteY11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44804" h="1068406">
                    <a:moveTo>
                      <a:pt x="534203" y="0"/>
                    </a:moveTo>
                    <a:lnTo>
                      <a:pt x="3629928" y="0"/>
                    </a:lnTo>
                    <a:cubicBezTo>
                      <a:pt x="3703686" y="0"/>
                      <a:pt x="3773952" y="14948"/>
                      <a:pt x="3837864" y="41980"/>
                    </a:cubicBezTo>
                    <a:lnTo>
                      <a:pt x="3844804" y="45747"/>
                    </a:lnTo>
                    <a:lnTo>
                      <a:pt x="3713667" y="104479"/>
                    </a:lnTo>
                    <a:cubicBezTo>
                      <a:pt x="3296470" y="315185"/>
                      <a:pt x="2952354" y="635115"/>
                      <a:pt x="2725719" y="1022990"/>
                    </a:cubicBezTo>
                    <a:lnTo>
                      <a:pt x="2702187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7ACFE9-CA48-4AAA-0172-1EB8516DBEF6}"/>
                  </a:ext>
                </a:extLst>
              </p:cNvPr>
              <p:cNvSpPr/>
              <p:nvPr/>
            </p:nvSpPr>
            <p:spPr>
              <a:xfrm>
                <a:off x="4611605" y="1392297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6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EE29EA1D-376B-5A5E-5027-55836F16F965}"/>
                  </a:ext>
                </a:extLst>
              </p:cNvPr>
              <p:cNvSpPr txBox="1"/>
              <p:nvPr/>
            </p:nvSpPr>
            <p:spPr>
              <a:xfrm>
                <a:off x="2095204" y="1493263"/>
                <a:ext cx="2914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800" b="1" dirty="0"/>
                  <a:t>Conclusion</a:t>
                </a:r>
              </a:p>
            </p:txBody>
          </p:sp>
        </p:grpSp>
        <p:pic>
          <p:nvPicPr>
            <p:cNvPr id="5" name="Graphique 4" descr="Vivats avec un remplissage uni">
              <a:extLst>
                <a:ext uri="{FF2B5EF4-FFF2-40B4-BE49-F238E27FC236}">
                  <a16:creationId xmlns:a16="http://schemas.microsoft.com/office/drawing/2014/main" id="{D5FA09AD-6E62-39BD-A53E-F217FA50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138126" y="1836559"/>
              <a:ext cx="482800" cy="482800"/>
            </a:xfrm>
            <a:prstGeom prst="rect">
              <a:avLst/>
            </a:prstGeom>
          </p:spPr>
        </p:pic>
      </p:grp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2B58BA14-F5CA-9D14-B34E-A0F37669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2</a:t>
            </a:fld>
            <a:endParaRPr lang="fr-SN" sz="1600" b="1" dirty="0"/>
          </a:p>
        </p:txBody>
      </p:sp>
    </p:spTree>
    <p:extLst>
      <p:ext uri="{BB962C8B-B14F-4D97-AF65-F5344CB8AC3E}">
        <p14:creationId xmlns:p14="http://schemas.microsoft.com/office/powerpoint/2010/main" val="2570599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74 -0.00046 L -0.47174 -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0.00186 L -0.38594 -0.021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27 -0.01852 L -0.45338 -0.01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43776 -0.0002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37826 0.0129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43776 -0.00023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81E8B6-0514-7714-01A9-7ACB00B16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230" y="2609011"/>
            <a:ext cx="7666622" cy="42592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196578-1CB6-9985-0CD7-58E0B433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1" y="270624"/>
            <a:ext cx="3932237" cy="594360"/>
          </a:xfrm>
          <a:ln>
            <a:noFill/>
          </a:ln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fr-SN" b="1" dirty="0">
                <a:solidFill>
                  <a:schemeClr val="bg1"/>
                </a:solidFill>
                <a:latin typeface="+mn-lt"/>
              </a:rPr>
              <a:t>contexte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1062B5-3C30-6804-87B8-2A15A075A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772" y="1198068"/>
            <a:ext cx="9971774" cy="1805014"/>
          </a:xfrm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Les solutions de conférences à distance basées sur la technologie ToIP sont devenues essentielles pour les entreprises. Elles favorisent une collaboration efficace entre équipes dispersées, tout en offrant flexibilité et économies.</a:t>
            </a:r>
            <a:endParaRPr lang="fr-SN" sz="2400" dirty="0">
              <a:solidFill>
                <a:schemeClr val="bg1"/>
              </a:solidFill>
            </a:endParaRP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22D7F7-CD42-0733-9094-CB867EA7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3</a:t>
            </a:fld>
            <a:endParaRPr lang="fr-S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576558-1B5C-9EE0-6226-CC0EDEC84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1584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sunrise" dir="t"/>
          </a:scene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7A865D-0225-ECC5-9687-5749C1AFFF5B}"/>
              </a:ext>
            </a:extLst>
          </p:cNvPr>
          <p:cNvSpPr txBox="1">
            <a:spLocks/>
          </p:cNvSpPr>
          <p:nvPr/>
        </p:nvSpPr>
        <p:spPr>
          <a:xfrm>
            <a:off x="7120275" y="1444597"/>
            <a:ext cx="4752594" cy="1687890"/>
          </a:xfrm>
          <a:prstGeom prst="ellipse">
            <a:avLst/>
          </a:prstGeom>
          <a:gradFill flip="none" rotWithShape="1">
            <a:gsLst>
              <a:gs pos="16188">
                <a:srgbClr val="E5D9D0"/>
              </a:gs>
              <a:gs pos="9000">
                <a:schemeClr val="accent2">
                  <a:lumMod val="20000"/>
                  <a:lumOff val="80000"/>
                </a:schemeClr>
              </a:gs>
              <a:gs pos="67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  <a:scene3d>
            <a:camera prst="obliqueBottomLeft"/>
            <a:lightRig rig="sunrise" dir="t"/>
          </a:scene3d>
          <a:sp3d z="44450">
            <a:bevelT w="114300" prst="hardEdge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Comment concevoir et implémenter une solution de gestion de conférences utilisant les technologies ToIP?</a:t>
            </a:r>
            <a:endParaRPr lang="fr-SN" sz="3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B287AC-7953-0890-A7FF-93AAC7C7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453" y="0"/>
            <a:ext cx="3932237" cy="59436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fr-SN" b="1" dirty="0">
                <a:solidFill>
                  <a:schemeClr val="bg1"/>
                </a:solidFill>
                <a:latin typeface="+mn-lt"/>
              </a:rPr>
              <a:t>2) Problématique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CB7BE2-A790-B0D2-5ECF-F1B0725A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4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766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65" fill="hold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65D10E-62B2-F544-384A-7EA8CE3B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253948" cy="6858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  <a:alpha val="39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 prstMaterial="clear"/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448291-805C-A770-3D00-7A81A956F4D5}"/>
              </a:ext>
            </a:extLst>
          </p:cNvPr>
          <p:cNvSpPr txBox="1"/>
          <p:nvPr/>
        </p:nvSpPr>
        <p:spPr>
          <a:xfrm>
            <a:off x="2895600" y="171550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SN" sz="3600" b="1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Objectifs et Présent</a:t>
            </a:r>
            <a:r>
              <a:rPr lang="fr-SN" sz="3600" b="1" dirty="0" err="1">
                <a:solidFill>
                  <a:prstClr val="black"/>
                </a:solidFill>
                <a:latin typeface="Calibri" panose="020F0502020204030204"/>
              </a:rPr>
              <a:t>ation</a:t>
            </a:r>
            <a:endParaRPr kumimoji="0" lang="fr-S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25E42E-EBA0-740A-7495-FEDD2598FA3E}"/>
              </a:ext>
            </a:extLst>
          </p:cNvPr>
          <p:cNvSpPr txBox="1"/>
          <p:nvPr/>
        </p:nvSpPr>
        <p:spPr>
          <a:xfrm>
            <a:off x="4162424" y="1257587"/>
            <a:ext cx="76104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Objectifs du Projet :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  <a:defRPr/>
            </a:pPr>
            <a:r>
              <a:rPr lang="fr-FR" sz="2400" dirty="0"/>
              <a:t>Mise en Place de l'Infrastructure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prstClr val="black"/>
                </a:solidFill>
              </a:rPr>
              <a:t>Configuration des fonctionnalités de conférence, permettant aux utilisateurs de créer, gérer et participer à des conférences téléphoniques de manière fluide et sans interruption.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SN" sz="2400" dirty="0"/>
              <a:t>Intégration et Compatibilité.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SN" sz="2400" dirty="0"/>
              <a:t>Tests de la solution</a:t>
            </a:r>
            <a:r>
              <a:rPr lang="fr-FR" sz="2400" dirty="0"/>
              <a:t>.</a:t>
            </a:r>
            <a:endParaRPr lang="fr-SN" sz="2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12AFE-17D6-715E-6634-9A82FD75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5</a:t>
            </a:fld>
            <a:endParaRPr lang="fr-SN" sz="1600" b="1" dirty="0"/>
          </a:p>
        </p:txBody>
      </p:sp>
    </p:spTree>
    <p:extLst>
      <p:ext uri="{BB962C8B-B14F-4D97-AF65-F5344CB8AC3E}">
        <p14:creationId xmlns:p14="http://schemas.microsoft.com/office/powerpoint/2010/main" val="1120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9448291-805C-A770-3D00-7A81A956F4D5}"/>
              </a:ext>
            </a:extLst>
          </p:cNvPr>
          <p:cNvSpPr txBox="1"/>
          <p:nvPr/>
        </p:nvSpPr>
        <p:spPr>
          <a:xfrm>
            <a:off x="2895600" y="136525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Présentation de </a:t>
            </a:r>
            <a:r>
              <a:rPr kumimoji="0" lang="fr-S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Issabel</a:t>
            </a: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PBX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25E42E-EBA0-740A-7495-FEDD2598FA3E}"/>
              </a:ext>
            </a:extLst>
          </p:cNvPr>
          <p:cNvSpPr txBox="1"/>
          <p:nvPr/>
        </p:nvSpPr>
        <p:spPr>
          <a:xfrm>
            <a:off x="3311092" y="1257587"/>
            <a:ext cx="84618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fr-FR" sz="2400" dirty="0" err="1"/>
              <a:t>Issabel</a:t>
            </a:r>
            <a:r>
              <a:rPr lang="fr-FR" sz="2400" dirty="0"/>
              <a:t> PBX est une solution open-source de communication unifiée, issue de la fusion d'</a:t>
            </a:r>
            <a:r>
              <a:rPr lang="fr-FR" sz="2400" dirty="0" err="1"/>
              <a:t>Elastix</a:t>
            </a:r>
            <a:r>
              <a:rPr lang="fr-FR" sz="2400" dirty="0"/>
              <a:t> et </a:t>
            </a:r>
            <a:r>
              <a:rPr lang="fr-FR" sz="2400" dirty="0" err="1"/>
              <a:t>Asterisk</a:t>
            </a:r>
            <a:r>
              <a:rPr lang="fr-FR" sz="2400" dirty="0"/>
              <a:t>. Adaptée aux entreprises, elle offre de nombreux avantages tels que sa robustesse, sa flexibilité, et une interface intuitive, même pour les utilisateurs sans expertise technique. </a:t>
            </a:r>
          </a:p>
          <a:p>
            <a:pPr lvl="0" algn="just">
              <a:defRPr/>
            </a:pPr>
            <a:r>
              <a:rPr lang="fr-FR" sz="2400" dirty="0"/>
              <a:t>Elle intègre des fonctionnalités clés comme la gestion des appels, la messagerie vocale et les conférences.</a:t>
            </a:r>
            <a:endParaRPr lang="fr-FR" sz="2400" dirty="0">
              <a:solidFill>
                <a:prstClr val="black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12AFE-17D6-715E-6634-9A82FD75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6</a:t>
            </a:fld>
            <a:endParaRPr lang="fr-SN" sz="1600" b="1" dirty="0"/>
          </a:p>
        </p:txBody>
      </p:sp>
      <p:pic>
        <p:nvPicPr>
          <p:cNvPr id="1028" name="Picture 4" descr="Issabel PBX trunk, extensiones y configuración de rutas - Saiyans Blog">
            <a:extLst>
              <a:ext uri="{FF2B5EF4-FFF2-40B4-BE49-F238E27FC236}">
                <a16:creationId xmlns:a16="http://schemas.microsoft.com/office/drawing/2014/main" id="{07498B72-0AEF-9BBF-773F-3E9C2657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2" y="986118"/>
            <a:ext cx="3086971" cy="57353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9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D46832-78AC-65B4-8D58-A546CE51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833" y="716208"/>
            <a:ext cx="10006333" cy="545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304800" y="1013388"/>
            <a:ext cx="7609840" cy="58405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102" y="88394"/>
            <a:ext cx="5113793" cy="594360"/>
          </a:xfrm>
          <a:ln>
            <a:noFill/>
          </a:ln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1" dirty="0">
                <a:solidFill>
                  <a:prstClr val="black"/>
                </a:solidFill>
                <a:latin typeface="+mn-lt"/>
              </a:rPr>
              <a:t>4) Architecture de la solution</a:t>
            </a:r>
            <a:endParaRPr lang="fr-FR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D9B0972-B87A-721B-2D97-18A3EED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7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6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480" y="74544"/>
            <a:ext cx="5781040" cy="594360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  <a:latin typeface="+mn-lt"/>
              </a:rPr>
              <a:t>Implémentation de la solution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F65C79-1359-4DF7-3110-6BC3ED33F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" y="1248615"/>
            <a:ext cx="5417757" cy="50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937DA7-58CC-8CBE-0AFC-28575131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8615"/>
            <a:ext cx="5962432" cy="488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ECF3A0A-6BD2-D1F8-ED30-ABFB3EBB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8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4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F68C44-DFC5-20B5-0572-2C4E39EABC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" y="60527"/>
            <a:ext cx="5753100" cy="30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545AA2-CC0A-DD1B-9F64-19A202B0E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60527"/>
            <a:ext cx="5765800" cy="30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858389-708C-197C-1558-4E21CFBA1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" y="3461110"/>
            <a:ext cx="5765800" cy="304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E946FE-84E4-71A2-5F31-327094683C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05" y="3429000"/>
            <a:ext cx="5765800" cy="30477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58C806-4803-4B06-D506-06E3655C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9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6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554</Words>
  <Application>Microsoft Office PowerPoint</Application>
  <PresentationFormat>Grand écran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30" baseType="lpstr">
      <vt:lpstr>Arial</vt:lpstr>
      <vt:lpstr>Bebas Neue Bold</vt:lpstr>
      <vt:lpstr>Calibri</vt:lpstr>
      <vt:lpstr>Calibri Light</vt:lpstr>
      <vt:lpstr>Open Sans Light</vt:lpstr>
      <vt:lpstr>Roboto Condensed Light</vt:lpstr>
      <vt:lpstr>Roboto Light</vt:lpstr>
      <vt:lpstr>Times New Roman</vt:lpstr>
      <vt:lpstr>Wingdings</vt:lpstr>
      <vt:lpstr>1_Contents</vt:lpstr>
      <vt:lpstr>Thème Office</vt:lpstr>
      <vt:lpstr>1_Thème Office</vt:lpstr>
      <vt:lpstr>Présentation PowerPoint</vt:lpstr>
      <vt:lpstr>Présentation PowerPoint</vt:lpstr>
      <vt:lpstr>contexte</vt:lpstr>
      <vt:lpstr>2) Problématique</vt:lpstr>
      <vt:lpstr>Présentation PowerPoint</vt:lpstr>
      <vt:lpstr>Présentation PowerPoint</vt:lpstr>
      <vt:lpstr>4) Architecture de la solution</vt:lpstr>
      <vt:lpstr>Implémentation de la solution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Etude des différentes solutions libres et propriétaires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Hamza Barka</dc:creator>
  <cp:lastModifiedBy>Hamza Barka</cp:lastModifiedBy>
  <cp:revision>57</cp:revision>
  <dcterms:created xsi:type="dcterms:W3CDTF">2024-05-05T02:23:02Z</dcterms:created>
  <dcterms:modified xsi:type="dcterms:W3CDTF">2024-09-26T10:28:29Z</dcterms:modified>
</cp:coreProperties>
</file>